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4" r:id="rId2"/>
    <p:sldId id="257" r:id="rId3"/>
    <p:sldId id="285" r:id="rId4"/>
    <p:sldId id="291" r:id="rId5"/>
    <p:sldId id="286" r:id="rId6"/>
    <p:sldId id="262" r:id="rId7"/>
    <p:sldId id="287" r:id="rId8"/>
    <p:sldId id="289" r:id="rId9"/>
    <p:sldId id="290" r:id="rId10"/>
    <p:sldId id="292" r:id="rId11"/>
    <p:sldId id="293" r:id="rId12"/>
    <p:sldId id="297" r:id="rId13"/>
    <p:sldId id="296" r:id="rId14"/>
    <p:sldId id="298" r:id="rId15"/>
    <p:sldId id="300" r:id="rId16"/>
    <p:sldId id="301" r:id="rId17"/>
    <p:sldId id="294" r:id="rId18"/>
    <p:sldId id="28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g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876059-74B3-47D9-9949-C1CC6A652C45}" type="doc">
      <dgm:prSet loTypeId="urn:microsoft.com/office/officeart/2005/8/layout/vList4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lt-LT"/>
        </a:p>
      </dgm:t>
    </dgm:pt>
    <dgm:pt modelId="{19351C4A-5FAE-4F24-A471-CC02283783D3}">
      <dgm:prSet/>
      <dgm:spPr/>
      <dgm:t>
        <a:bodyPr/>
        <a:lstStyle/>
        <a:p>
          <a:pPr algn="l"/>
          <a:r>
            <a:rPr lang="lt-LT" baseline="0" dirty="0">
              <a:latin typeface="Bell MT" panose="02020503060305020303" pitchFamily="18" charset="0"/>
            </a:rPr>
            <a:t>   VIRUSAI</a:t>
          </a:r>
          <a:endParaRPr lang="lt-LT" dirty="0">
            <a:latin typeface="Bell MT" panose="02020503060305020303" pitchFamily="18" charset="0"/>
          </a:endParaRPr>
        </a:p>
      </dgm:t>
    </dgm:pt>
    <dgm:pt modelId="{C0560AB2-3567-4541-B9C6-B09DDEFA7F2C}" type="parTrans" cxnId="{9C957B71-B1D9-4C15-AC98-84A9044D36DE}">
      <dgm:prSet/>
      <dgm:spPr/>
      <dgm:t>
        <a:bodyPr/>
        <a:lstStyle/>
        <a:p>
          <a:endParaRPr lang="lt-LT"/>
        </a:p>
      </dgm:t>
    </dgm:pt>
    <dgm:pt modelId="{747E0300-84F1-4D17-B41E-02FB990E067F}" type="sibTrans" cxnId="{9C957B71-B1D9-4C15-AC98-84A9044D36DE}">
      <dgm:prSet/>
      <dgm:spPr/>
      <dgm:t>
        <a:bodyPr/>
        <a:lstStyle/>
        <a:p>
          <a:endParaRPr lang="lt-LT"/>
        </a:p>
      </dgm:t>
    </dgm:pt>
    <dgm:pt modelId="{6EB55D35-3CAC-4D80-88C3-E04BD007337F}" type="pres">
      <dgm:prSet presAssocID="{95876059-74B3-47D9-9949-C1CC6A652C4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0383D01D-78FC-4745-B1BE-7263D9D321A1}" type="pres">
      <dgm:prSet presAssocID="{19351C4A-5FAE-4F24-A471-CC02283783D3}" presName="comp" presStyleCnt="0"/>
      <dgm:spPr/>
    </dgm:pt>
    <dgm:pt modelId="{CC9AEF75-A474-4754-BECF-105754CB4E6A}" type="pres">
      <dgm:prSet presAssocID="{19351C4A-5FAE-4F24-A471-CC02283783D3}" presName="box" presStyleLbl="node1" presStyleIdx="0" presStyleCnt="1" custLinFactNeighborX="13104" custLinFactNeighborY="385"/>
      <dgm:spPr/>
      <dgm:t>
        <a:bodyPr/>
        <a:lstStyle/>
        <a:p>
          <a:endParaRPr lang="lt-LT"/>
        </a:p>
      </dgm:t>
    </dgm:pt>
    <dgm:pt modelId="{A2D7A93D-C974-4942-8C65-93463C2330B6}" type="pres">
      <dgm:prSet presAssocID="{19351C4A-5FAE-4F24-A471-CC02283783D3}" presName="img" presStyleLbl="fgImgPlace1" presStyleIdx="0" presStyleCnt="1" custScaleX="172487" custScaleY="84615" custLinFactNeighborX="22389" custLinFactNeighborY="144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94E5A583-21DB-4CA5-9839-A9625A347886}" type="pres">
      <dgm:prSet presAssocID="{19351C4A-5FAE-4F24-A471-CC02283783D3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9C957B71-B1D9-4C15-AC98-84A9044D36DE}" srcId="{95876059-74B3-47D9-9949-C1CC6A652C45}" destId="{19351C4A-5FAE-4F24-A471-CC02283783D3}" srcOrd="0" destOrd="0" parTransId="{C0560AB2-3567-4541-B9C6-B09DDEFA7F2C}" sibTransId="{747E0300-84F1-4D17-B41E-02FB990E067F}"/>
    <dgm:cxn modelId="{C7D76A94-B937-497F-A861-6DAD689127D2}" type="presOf" srcId="{19351C4A-5FAE-4F24-A471-CC02283783D3}" destId="{94E5A583-21DB-4CA5-9839-A9625A347886}" srcOrd="1" destOrd="0" presId="urn:microsoft.com/office/officeart/2005/8/layout/vList4"/>
    <dgm:cxn modelId="{AF074008-F3A7-4E2B-8A29-9A66CFB8034C}" type="presOf" srcId="{19351C4A-5FAE-4F24-A471-CC02283783D3}" destId="{CC9AEF75-A474-4754-BECF-105754CB4E6A}" srcOrd="0" destOrd="0" presId="urn:microsoft.com/office/officeart/2005/8/layout/vList4"/>
    <dgm:cxn modelId="{E4E77C2C-B157-4712-860E-19E3D26377BF}" type="presOf" srcId="{95876059-74B3-47D9-9949-C1CC6A652C45}" destId="{6EB55D35-3CAC-4D80-88C3-E04BD007337F}" srcOrd="0" destOrd="0" presId="urn:microsoft.com/office/officeart/2005/8/layout/vList4"/>
    <dgm:cxn modelId="{355197EF-B0F7-44AA-80CA-32313E913C1A}" type="presParOf" srcId="{6EB55D35-3CAC-4D80-88C3-E04BD007337F}" destId="{0383D01D-78FC-4745-B1BE-7263D9D321A1}" srcOrd="0" destOrd="0" presId="urn:microsoft.com/office/officeart/2005/8/layout/vList4"/>
    <dgm:cxn modelId="{F0CEAD5E-7666-43B3-AB98-980CF0A78728}" type="presParOf" srcId="{0383D01D-78FC-4745-B1BE-7263D9D321A1}" destId="{CC9AEF75-A474-4754-BECF-105754CB4E6A}" srcOrd="0" destOrd="0" presId="urn:microsoft.com/office/officeart/2005/8/layout/vList4"/>
    <dgm:cxn modelId="{907AA73B-F8BB-4648-B9A0-B1F8F3EA59F8}" type="presParOf" srcId="{0383D01D-78FC-4745-B1BE-7263D9D321A1}" destId="{A2D7A93D-C974-4942-8C65-93463C2330B6}" srcOrd="1" destOrd="0" presId="urn:microsoft.com/office/officeart/2005/8/layout/vList4"/>
    <dgm:cxn modelId="{958D1E3E-B2B4-44C1-A604-F5341B2ADB12}" type="presParOf" srcId="{0383D01D-78FC-4745-B1BE-7263D9D321A1}" destId="{94E5A583-21DB-4CA5-9839-A9625A34788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795418-15CF-4E96-8459-84DB48C6CB91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15357344-DFD2-4389-BAE2-4B8257DA6169}">
      <dgm:prSet custT="1"/>
      <dgm:spPr/>
      <dgm:t>
        <a:bodyPr/>
        <a:lstStyle/>
        <a:p>
          <a:pPr algn="ctr"/>
          <a:r>
            <a:rPr lang="lt-LT" sz="4000" dirty="0">
              <a:latin typeface="Bookman Old Style" panose="02050604050505020204" pitchFamily="18" charset="0"/>
            </a:rPr>
            <a:t>Šie nemalonūs pojūčiai rodo, kad tavo kūnas kovoja su virusu!</a:t>
          </a:r>
        </a:p>
      </dgm:t>
    </dgm:pt>
    <dgm:pt modelId="{2DF66035-F3F0-4015-B466-D3863AD1D339}" type="parTrans" cxnId="{E5BC9FAA-96C9-44BD-8E78-BD1D510F82B3}">
      <dgm:prSet/>
      <dgm:spPr/>
      <dgm:t>
        <a:bodyPr/>
        <a:lstStyle/>
        <a:p>
          <a:endParaRPr lang="lt-LT"/>
        </a:p>
      </dgm:t>
    </dgm:pt>
    <dgm:pt modelId="{6839A0C3-D2B7-4FF6-B32D-999B3E905D0E}" type="sibTrans" cxnId="{E5BC9FAA-96C9-44BD-8E78-BD1D510F82B3}">
      <dgm:prSet/>
      <dgm:spPr/>
      <dgm:t>
        <a:bodyPr/>
        <a:lstStyle/>
        <a:p>
          <a:endParaRPr lang="lt-LT"/>
        </a:p>
      </dgm:t>
    </dgm:pt>
    <dgm:pt modelId="{551EE452-ECF8-4536-A53F-2AB156F837DF}" type="pres">
      <dgm:prSet presAssocID="{0D795418-15CF-4E96-8459-84DB48C6CB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3BDE9615-D384-4DD2-9271-089CD30FF852}" type="pres">
      <dgm:prSet presAssocID="{15357344-DFD2-4389-BAE2-4B8257DA6169}" presName="parentText" presStyleLbl="node1" presStyleIdx="0" presStyleCnt="1" custLinFactNeighborX="-936" custLinFactNeighborY="-73518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B76C4562-89CB-4859-833B-96AD6B7BBB5B}" type="presOf" srcId="{0D795418-15CF-4E96-8459-84DB48C6CB91}" destId="{551EE452-ECF8-4536-A53F-2AB156F837DF}" srcOrd="0" destOrd="0" presId="urn:microsoft.com/office/officeart/2005/8/layout/vList2"/>
    <dgm:cxn modelId="{E5BC9FAA-96C9-44BD-8E78-BD1D510F82B3}" srcId="{0D795418-15CF-4E96-8459-84DB48C6CB91}" destId="{15357344-DFD2-4389-BAE2-4B8257DA6169}" srcOrd="0" destOrd="0" parTransId="{2DF66035-F3F0-4015-B466-D3863AD1D339}" sibTransId="{6839A0C3-D2B7-4FF6-B32D-999B3E905D0E}"/>
    <dgm:cxn modelId="{934A7B57-8AA1-4665-AD58-D0846656257E}" type="presOf" srcId="{15357344-DFD2-4389-BAE2-4B8257DA6169}" destId="{3BDE9615-D384-4DD2-9271-089CD30FF852}" srcOrd="0" destOrd="0" presId="urn:microsoft.com/office/officeart/2005/8/layout/vList2"/>
    <dgm:cxn modelId="{3DB06F8A-A055-4231-890A-743016C294E6}" type="presParOf" srcId="{551EE452-ECF8-4536-A53F-2AB156F837DF}" destId="{3BDE9615-D384-4DD2-9271-089CD30FF8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40C40E0-C2A5-42BA-B4BB-345AF1A97CC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5CFDDDCB-2372-41E7-8C43-82A5377049C8}">
      <dgm:prSet/>
      <dgm:spPr/>
      <dgm:t>
        <a:bodyPr/>
        <a:lstStyle/>
        <a:p>
          <a:r>
            <a:rPr lang="lt-LT" dirty="0"/>
            <a:t>Saugokis sergančiųjų.</a:t>
          </a:r>
        </a:p>
      </dgm:t>
    </dgm:pt>
    <dgm:pt modelId="{1D84A1FC-35B5-4626-8822-17EE656E5BAE}" type="parTrans" cxnId="{149E6CC1-33DE-443F-8C42-73BC6A30F9B6}">
      <dgm:prSet/>
      <dgm:spPr/>
      <dgm:t>
        <a:bodyPr/>
        <a:lstStyle/>
        <a:p>
          <a:endParaRPr lang="lt-LT"/>
        </a:p>
      </dgm:t>
    </dgm:pt>
    <dgm:pt modelId="{9BA90AF4-8E8E-4505-92CD-0FBC23070426}" type="sibTrans" cxnId="{149E6CC1-33DE-443F-8C42-73BC6A30F9B6}">
      <dgm:prSet/>
      <dgm:spPr/>
      <dgm:t>
        <a:bodyPr/>
        <a:lstStyle/>
        <a:p>
          <a:endParaRPr lang="lt-LT"/>
        </a:p>
      </dgm:t>
    </dgm:pt>
    <dgm:pt modelId="{84A9848A-B3F0-40F6-A24E-C6B7B560DCE6}" type="pres">
      <dgm:prSet presAssocID="{740C40E0-C2A5-42BA-B4BB-345AF1A97CC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lt-LT"/>
        </a:p>
      </dgm:t>
    </dgm:pt>
    <dgm:pt modelId="{325339FF-FE81-4DDE-AF92-65A0069BDE4F}" type="pres">
      <dgm:prSet presAssocID="{5CFDDDCB-2372-41E7-8C43-82A5377049C8}" presName="horFlow" presStyleCnt="0"/>
      <dgm:spPr/>
    </dgm:pt>
    <dgm:pt modelId="{803AA27C-E405-4345-8B9E-036923B314BF}" type="pres">
      <dgm:prSet presAssocID="{5CFDDDCB-2372-41E7-8C43-82A5377049C8}" presName="bigChev" presStyleLbl="node1" presStyleIdx="0" presStyleCnt="1" custFlipHor="1" custScaleX="83651" custLinFactNeighborX="43681" custLinFactNeighborY="-6214"/>
      <dgm:spPr/>
      <dgm:t>
        <a:bodyPr/>
        <a:lstStyle/>
        <a:p>
          <a:endParaRPr lang="lt-LT"/>
        </a:p>
      </dgm:t>
    </dgm:pt>
  </dgm:ptLst>
  <dgm:cxnLst>
    <dgm:cxn modelId="{18B16E09-D910-4F7A-8629-F4E56D48A386}" type="presOf" srcId="{5CFDDDCB-2372-41E7-8C43-82A5377049C8}" destId="{803AA27C-E405-4345-8B9E-036923B314BF}" srcOrd="0" destOrd="0" presId="urn:microsoft.com/office/officeart/2005/8/layout/lProcess3"/>
    <dgm:cxn modelId="{BAE75B82-1A38-4E10-B54E-BC336402CDE9}" type="presOf" srcId="{740C40E0-C2A5-42BA-B4BB-345AF1A97CC0}" destId="{84A9848A-B3F0-40F6-A24E-C6B7B560DCE6}" srcOrd="0" destOrd="0" presId="urn:microsoft.com/office/officeart/2005/8/layout/lProcess3"/>
    <dgm:cxn modelId="{149E6CC1-33DE-443F-8C42-73BC6A30F9B6}" srcId="{740C40E0-C2A5-42BA-B4BB-345AF1A97CC0}" destId="{5CFDDDCB-2372-41E7-8C43-82A5377049C8}" srcOrd="0" destOrd="0" parTransId="{1D84A1FC-35B5-4626-8822-17EE656E5BAE}" sibTransId="{9BA90AF4-8E8E-4505-92CD-0FBC23070426}"/>
    <dgm:cxn modelId="{3D463514-E8E3-4B59-BEC3-5CDD80415AF7}" type="presParOf" srcId="{84A9848A-B3F0-40F6-A24E-C6B7B560DCE6}" destId="{325339FF-FE81-4DDE-AF92-65A0069BDE4F}" srcOrd="0" destOrd="0" presId="urn:microsoft.com/office/officeart/2005/8/layout/lProcess3"/>
    <dgm:cxn modelId="{9CBDF03D-44E6-4D1C-B635-40B5808E7721}" type="presParOf" srcId="{325339FF-FE81-4DDE-AF92-65A0069BDE4F}" destId="{803AA27C-E405-4345-8B9E-036923B314B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E326CCB-52EB-43A9-A570-2BD6DF5408E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lt-LT"/>
        </a:p>
      </dgm:t>
    </dgm:pt>
    <dgm:pt modelId="{61DEFCB3-0C63-450C-963F-E204902555BF}">
      <dgm:prSet/>
      <dgm:spPr/>
      <dgm:t>
        <a:bodyPr/>
        <a:lstStyle/>
        <a:p>
          <a:r>
            <a:rPr lang="lt-LT" dirty="0"/>
            <a:t>Laikykis asmens higienos. Atsakingai plauk rankas.</a:t>
          </a:r>
        </a:p>
      </dgm:t>
    </dgm:pt>
    <dgm:pt modelId="{96CF2153-53A1-4148-824D-1310A28A5D89}" type="parTrans" cxnId="{13634755-9373-42BC-B2C5-60F78E68C13B}">
      <dgm:prSet/>
      <dgm:spPr/>
      <dgm:t>
        <a:bodyPr/>
        <a:lstStyle/>
        <a:p>
          <a:endParaRPr lang="lt-LT"/>
        </a:p>
      </dgm:t>
    </dgm:pt>
    <dgm:pt modelId="{50FC6856-0242-4F59-841B-5F428098FBE0}" type="sibTrans" cxnId="{13634755-9373-42BC-B2C5-60F78E68C13B}">
      <dgm:prSet/>
      <dgm:spPr/>
      <dgm:t>
        <a:bodyPr/>
        <a:lstStyle/>
        <a:p>
          <a:endParaRPr lang="lt-LT"/>
        </a:p>
      </dgm:t>
    </dgm:pt>
    <dgm:pt modelId="{22ED6B85-80BA-4C25-B299-2E2573461314}" type="pres">
      <dgm:prSet presAssocID="{CE326CCB-52EB-43A9-A570-2BD6DF5408E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lt-LT"/>
        </a:p>
      </dgm:t>
    </dgm:pt>
    <dgm:pt modelId="{F76FAC30-B6CF-4F67-8554-10791091F9F9}" type="pres">
      <dgm:prSet presAssocID="{61DEFCB3-0C63-450C-963F-E204902555BF}" presName="horFlow" presStyleCnt="0"/>
      <dgm:spPr/>
    </dgm:pt>
    <dgm:pt modelId="{007A3084-3E64-45CF-9347-56ED3D877BB6}" type="pres">
      <dgm:prSet presAssocID="{61DEFCB3-0C63-450C-963F-E204902555BF}" presName="bigChev" presStyleLbl="node1" presStyleIdx="0" presStyleCnt="1" custAng="0" custLinFactNeighborX="-46975" custLinFactNeighborY="35100"/>
      <dgm:spPr/>
      <dgm:t>
        <a:bodyPr/>
        <a:lstStyle/>
        <a:p>
          <a:endParaRPr lang="lt-LT"/>
        </a:p>
      </dgm:t>
    </dgm:pt>
  </dgm:ptLst>
  <dgm:cxnLst>
    <dgm:cxn modelId="{6A4D43EB-0BFA-44AC-BB34-B7334568F0ED}" type="presOf" srcId="{CE326CCB-52EB-43A9-A570-2BD6DF5408E5}" destId="{22ED6B85-80BA-4C25-B299-2E2573461314}" srcOrd="0" destOrd="0" presId="urn:microsoft.com/office/officeart/2005/8/layout/lProcess3"/>
    <dgm:cxn modelId="{39352C3D-A73C-483E-B40C-6C8AAB25A3F5}" type="presOf" srcId="{61DEFCB3-0C63-450C-963F-E204902555BF}" destId="{007A3084-3E64-45CF-9347-56ED3D877BB6}" srcOrd="0" destOrd="0" presId="urn:microsoft.com/office/officeart/2005/8/layout/lProcess3"/>
    <dgm:cxn modelId="{13634755-9373-42BC-B2C5-60F78E68C13B}" srcId="{CE326CCB-52EB-43A9-A570-2BD6DF5408E5}" destId="{61DEFCB3-0C63-450C-963F-E204902555BF}" srcOrd="0" destOrd="0" parTransId="{96CF2153-53A1-4148-824D-1310A28A5D89}" sibTransId="{50FC6856-0242-4F59-841B-5F428098FBE0}"/>
    <dgm:cxn modelId="{4F7CDBA6-D989-4F53-BC4A-8611795CA618}" type="presParOf" srcId="{22ED6B85-80BA-4C25-B299-2E2573461314}" destId="{F76FAC30-B6CF-4F67-8554-10791091F9F9}" srcOrd="0" destOrd="0" presId="urn:microsoft.com/office/officeart/2005/8/layout/lProcess3"/>
    <dgm:cxn modelId="{BCA91090-3CBC-430C-A537-E02208E2BADD}" type="presParOf" srcId="{F76FAC30-B6CF-4F67-8554-10791091F9F9}" destId="{007A3084-3E64-45CF-9347-56ED3D877BB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610028E-13DC-405E-B59D-8F49651E752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ABD75A72-0D0A-48B7-8319-79B411762C97}">
      <dgm:prSet/>
      <dgm:spPr/>
      <dgm:t>
        <a:bodyPr/>
        <a:lstStyle/>
        <a:p>
          <a:r>
            <a:rPr lang="lt-LT" dirty="0"/>
            <a:t>Neplautomis rankomis  neliesk veido, nosies, akių ir burnos.</a:t>
          </a:r>
        </a:p>
      </dgm:t>
    </dgm:pt>
    <dgm:pt modelId="{50DCB193-560B-4DA6-8D06-09987FD335DF}" type="parTrans" cxnId="{35E18FE2-5BB3-4557-96CD-CDDCF351A97B}">
      <dgm:prSet/>
      <dgm:spPr/>
      <dgm:t>
        <a:bodyPr/>
        <a:lstStyle/>
        <a:p>
          <a:endParaRPr lang="lt-LT"/>
        </a:p>
      </dgm:t>
    </dgm:pt>
    <dgm:pt modelId="{9B2605B1-70C9-443B-94CD-D0AFEDA065B9}" type="sibTrans" cxnId="{35E18FE2-5BB3-4557-96CD-CDDCF351A97B}">
      <dgm:prSet/>
      <dgm:spPr/>
      <dgm:t>
        <a:bodyPr/>
        <a:lstStyle/>
        <a:p>
          <a:endParaRPr lang="lt-LT"/>
        </a:p>
      </dgm:t>
    </dgm:pt>
    <dgm:pt modelId="{91CDD43E-31DF-4AE8-856E-79F497E7BA0F}" type="pres">
      <dgm:prSet presAssocID="{2610028E-13DC-405E-B59D-8F49651E752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lt-LT"/>
        </a:p>
      </dgm:t>
    </dgm:pt>
    <dgm:pt modelId="{4494BE67-CCAB-4559-B640-B132B3A36338}" type="pres">
      <dgm:prSet presAssocID="{ABD75A72-0D0A-48B7-8319-79B411762C97}" presName="horFlow" presStyleCnt="0"/>
      <dgm:spPr/>
    </dgm:pt>
    <dgm:pt modelId="{7C3D512E-AB47-4D6A-B0A9-DB067A4C6172}" type="pres">
      <dgm:prSet presAssocID="{ABD75A72-0D0A-48B7-8319-79B411762C97}" presName="bigChev" presStyleLbl="node1" presStyleIdx="0" presStyleCnt="1" custAng="0" custFlipHor="1" custScaleX="100834" custScaleY="100098" custLinFactNeighborX="40988" custLinFactNeighborY="19758"/>
      <dgm:spPr/>
      <dgm:t>
        <a:bodyPr/>
        <a:lstStyle/>
        <a:p>
          <a:endParaRPr lang="lt-LT"/>
        </a:p>
      </dgm:t>
    </dgm:pt>
  </dgm:ptLst>
  <dgm:cxnLst>
    <dgm:cxn modelId="{8CA91472-97C8-403C-A1B3-30ABB0B36D83}" type="presOf" srcId="{2610028E-13DC-405E-B59D-8F49651E7524}" destId="{91CDD43E-31DF-4AE8-856E-79F497E7BA0F}" srcOrd="0" destOrd="0" presId="urn:microsoft.com/office/officeart/2005/8/layout/lProcess3"/>
    <dgm:cxn modelId="{3FF3C762-9764-4C85-9923-9B42D0CBD344}" type="presOf" srcId="{ABD75A72-0D0A-48B7-8319-79B411762C97}" destId="{7C3D512E-AB47-4D6A-B0A9-DB067A4C6172}" srcOrd="0" destOrd="0" presId="urn:microsoft.com/office/officeart/2005/8/layout/lProcess3"/>
    <dgm:cxn modelId="{35E18FE2-5BB3-4557-96CD-CDDCF351A97B}" srcId="{2610028E-13DC-405E-B59D-8F49651E7524}" destId="{ABD75A72-0D0A-48B7-8319-79B411762C97}" srcOrd="0" destOrd="0" parTransId="{50DCB193-560B-4DA6-8D06-09987FD335DF}" sibTransId="{9B2605B1-70C9-443B-94CD-D0AFEDA065B9}"/>
    <dgm:cxn modelId="{8040F39F-74BC-4269-A1EA-3A0B5EEBE2F7}" type="presParOf" srcId="{91CDD43E-31DF-4AE8-856E-79F497E7BA0F}" destId="{4494BE67-CCAB-4559-B640-B132B3A36338}" srcOrd="0" destOrd="0" presId="urn:microsoft.com/office/officeart/2005/8/layout/lProcess3"/>
    <dgm:cxn modelId="{9AF2B6D3-D38D-4A1A-8B61-92A6B9B6FF97}" type="presParOf" srcId="{4494BE67-CCAB-4559-B640-B132B3A36338}" destId="{7C3D512E-AB47-4D6A-B0A9-DB067A4C617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137C2ED-B83D-4117-977D-886A6D5C898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53C82270-EA39-4EE6-9D59-FFB535C7F92F}">
      <dgm:prSet/>
      <dgm:spPr/>
      <dgm:t>
        <a:bodyPr/>
        <a:lstStyle/>
        <a:p>
          <a:r>
            <a:rPr lang="lt-LT" dirty="0"/>
            <a:t>Laikykis dienotvarkės. Pasistenk viską atlikti tuo pačiu laiku.</a:t>
          </a:r>
        </a:p>
      </dgm:t>
    </dgm:pt>
    <dgm:pt modelId="{2563900B-26DC-41B3-BDAF-C4ECBA6A1DB3}" type="parTrans" cxnId="{185EC554-1E30-47A1-B65F-774627DF7B64}">
      <dgm:prSet/>
      <dgm:spPr/>
      <dgm:t>
        <a:bodyPr/>
        <a:lstStyle/>
        <a:p>
          <a:endParaRPr lang="lt-LT"/>
        </a:p>
      </dgm:t>
    </dgm:pt>
    <dgm:pt modelId="{1E3910DD-3E0D-42A7-A199-597D7CE83B3F}" type="sibTrans" cxnId="{185EC554-1E30-47A1-B65F-774627DF7B64}">
      <dgm:prSet/>
      <dgm:spPr/>
      <dgm:t>
        <a:bodyPr/>
        <a:lstStyle/>
        <a:p>
          <a:endParaRPr lang="lt-LT"/>
        </a:p>
      </dgm:t>
    </dgm:pt>
    <dgm:pt modelId="{72FA16DB-9CB1-4E98-A680-490B4221C667}" type="pres">
      <dgm:prSet presAssocID="{9137C2ED-B83D-4117-977D-886A6D5C898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lt-LT"/>
        </a:p>
      </dgm:t>
    </dgm:pt>
    <dgm:pt modelId="{CE354D2D-AFD9-47A4-9029-6EC409468891}" type="pres">
      <dgm:prSet presAssocID="{53C82270-EA39-4EE6-9D59-FFB535C7F92F}" presName="horFlow" presStyleCnt="0"/>
      <dgm:spPr/>
    </dgm:pt>
    <dgm:pt modelId="{5B01FF60-8EAE-4EAD-BFAA-D8655EB00A5D}" type="pres">
      <dgm:prSet presAssocID="{53C82270-EA39-4EE6-9D59-FFB535C7F92F}" presName="bigChev" presStyleLbl="node1" presStyleIdx="0" presStyleCnt="1" custScaleX="91273" custLinFactNeighborX="8479" custLinFactNeighborY="4437"/>
      <dgm:spPr/>
      <dgm:t>
        <a:bodyPr/>
        <a:lstStyle/>
        <a:p>
          <a:endParaRPr lang="lt-LT"/>
        </a:p>
      </dgm:t>
    </dgm:pt>
  </dgm:ptLst>
  <dgm:cxnLst>
    <dgm:cxn modelId="{A5D42C14-3E39-479B-9973-D6DEAEBF937E}" type="presOf" srcId="{9137C2ED-B83D-4117-977D-886A6D5C8984}" destId="{72FA16DB-9CB1-4E98-A680-490B4221C667}" srcOrd="0" destOrd="0" presId="urn:microsoft.com/office/officeart/2005/8/layout/lProcess3"/>
    <dgm:cxn modelId="{4A0EB8AC-939F-4E40-9743-11CDBEB6C90C}" type="presOf" srcId="{53C82270-EA39-4EE6-9D59-FFB535C7F92F}" destId="{5B01FF60-8EAE-4EAD-BFAA-D8655EB00A5D}" srcOrd="0" destOrd="0" presId="urn:microsoft.com/office/officeart/2005/8/layout/lProcess3"/>
    <dgm:cxn modelId="{185EC554-1E30-47A1-B65F-774627DF7B64}" srcId="{9137C2ED-B83D-4117-977D-886A6D5C8984}" destId="{53C82270-EA39-4EE6-9D59-FFB535C7F92F}" srcOrd="0" destOrd="0" parTransId="{2563900B-26DC-41B3-BDAF-C4ECBA6A1DB3}" sibTransId="{1E3910DD-3E0D-42A7-A199-597D7CE83B3F}"/>
    <dgm:cxn modelId="{3790183F-8044-4D45-988B-7816F5B7DA7A}" type="presParOf" srcId="{72FA16DB-9CB1-4E98-A680-490B4221C667}" destId="{CE354D2D-AFD9-47A4-9029-6EC409468891}" srcOrd="0" destOrd="0" presId="urn:microsoft.com/office/officeart/2005/8/layout/lProcess3"/>
    <dgm:cxn modelId="{B24F029C-FF4A-4BD8-85BD-4657983514CA}" type="presParOf" srcId="{CE354D2D-AFD9-47A4-9029-6EC409468891}" destId="{5B01FF60-8EAE-4EAD-BFAA-D8655EB00A5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9DC656-A14B-481A-86CE-F9CCC3A9D2C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886929F4-5D97-4175-A70B-2065D12BF50F}">
      <dgm:prSet/>
      <dgm:spPr/>
      <dgm:t>
        <a:bodyPr/>
        <a:lstStyle/>
        <a:p>
          <a:r>
            <a:rPr lang="lt-LT" dirty="0"/>
            <a:t>Nepamirški mankštintis, sportuoti. </a:t>
          </a:r>
        </a:p>
      </dgm:t>
    </dgm:pt>
    <dgm:pt modelId="{FAFC9867-1EEE-4DD6-8F5A-A18F4A2CE681}" type="parTrans" cxnId="{300CFA42-A8AF-436F-9048-60C804CC03FC}">
      <dgm:prSet/>
      <dgm:spPr/>
      <dgm:t>
        <a:bodyPr/>
        <a:lstStyle/>
        <a:p>
          <a:endParaRPr lang="lt-LT"/>
        </a:p>
      </dgm:t>
    </dgm:pt>
    <dgm:pt modelId="{0F6CFD66-1324-4EC8-8193-FB03D1269B35}" type="sibTrans" cxnId="{300CFA42-A8AF-436F-9048-60C804CC03FC}">
      <dgm:prSet/>
      <dgm:spPr/>
      <dgm:t>
        <a:bodyPr/>
        <a:lstStyle/>
        <a:p>
          <a:endParaRPr lang="lt-LT"/>
        </a:p>
      </dgm:t>
    </dgm:pt>
    <dgm:pt modelId="{9CCA4B0C-F003-4F2C-A771-EAFA1CF4DD11}" type="pres">
      <dgm:prSet presAssocID="{BD9DC656-A14B-481A-86CE-F9CCC3A9D2C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lt-LT"/>
        </a:p>
      </dgm:t>
    </dgm:pt>
    <dgm:pt modelId="{C80BC0CF-8BE2-4601-959A-0EC4F33F3161}" type="pres">
      <dgm:prSet presAssocID="{886929F4-5D97-4175-A70B-2065D12BF50F}" presName="horFlow" presStyleCnt="0"/>
      <dgm:spPr/>
    </dgm:pt>
    <dgm:pt modelId="{95166BF5-5F51-42DB-9EBB-FF0441BA1D27}" type="pres">
      <dgm:prSet presAssocID="{886929F4-5D97-4175-A70B-2065D12BF50F}" presName="bigChev" presStyleLbl="node1" presStyleIdx="0" presStyleCnt="1" custFlipHor="1" custScaleX="112809" custScaleY="121641" custLinFactNeighborX="4199" custLinFactNeighborY="0"/>
      <dgm:spPr/>
      <dgm:t>
        <a:bodyPr/>
        <a:lstStyle/>
        <a:p>
          <a:endParaRPr lang="lt-LT"/>
        </a:p>
      </dgm:t>
    </dgm:pt>
  </dgm:ptLst>
  <dgm:cxnLst>
    <dgm:cxn modelId="{58B71025-9339-4B28-9526-3691C653521A}" type="presOf" srcId="{BD9DC656-A14B-481A-86CE-F9CCC3A9D2C0}" destId="{9CCA4B0C-F003-4F2C-A771-EAFA1CF4DD11}" srcOrd="0" destOrd="0" presId="urn:microsoft.com/office/officeart/2005/8/layout/lProcess3"/>
    <dgm:cxn modelId="{300CFA42-A8AF-436F-9048-60C804CC03FC}" srcId="{BD9DC656-A14B-481A-86CE-F9CCC3A9D2C0}" destId="{886929F4-5D97-4175-A70B-2065D12BF50F}" srcOrd="0" destOrd="0" parTransId="{FAFC9867-1EEE-4DD6-8F5A-A18F4A2CE681}" sibTransId="{0F6CFD66-1324-4EC8-8193-FB03D1269B35}"/>
    <dgm:cxn modelId="{7FEF81F3-D69F-4135-A0B3-6256FE666E46}" type="presOf" srcId="{886929F4-5D97-4175-A70B-2065D12BF50F}" destId="{95166BF5-5F51-42DB-9EBB-FF0441BA1D27}" srcOrd="0" destOrd="0" presId="urn:microsoft.com/office/officeart/2005/8/layout/lProcess3"/>
    <dgm:cxn modelId="{6EAFB622-E28D-48E7-AF63-590C11B218D8}" type="presParOf" srcId="{9CCA4B0C-F003-4F2C-A771-EAFA1CF4DD11}" destId="{C80BC0CF-8BE2-4601-959A-0EC4F33F3161}" srcOrd="0" destOrd="0" presId="urn:microsoft.com/office/officeart/2005/8/layout/lProcess3"/>
    <dgm:cxn modelId="{92FE7B14-BA7D-4437-B974-83CB3E8A9DCA}" type="presParOf" srcId="{C80BC0CF-8BE2-4601-959A-0EC4F33F3161}" destId="{95166BF5-5F51-42DB-9EBB-FF0441BA1D2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363E172-D67C-4B86-8737-DA9A578CE49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E23A5983-CEEE-47D3-99AD-3D8E459BD36A}">
      <dgm:prSet/>
      <dgm:spPr/>
      <dgm:t>
        <a:bodyPr/>
        <a:lstStyle/>
        <a:p>
          <a:r>
            <a:rPr lang="lt-LT" dirty="0"/>
            <a:t>Valgyk reguliariai ir sveikai.</a:t>
          </a:r>
        </a:p>
      </dgm:t>
    </dgm:pt>
    <dgm:pt modelId="{101FD997-C57C-4FB8-B4E0-BEDA075746EC}" type="parTrans" cxnId="{99DD58BC-FBEB-4C91-954C-69D831BE1781}">
      <dgm:prSet/>
      <dgm:spPr/>
      <dgm:t>
        <a:bodyPr/>
        <a:lstStyle/>
        <a:p>
          <a:endParaRPr lang="lt-LT"/>
        </a:p>
      </dgm:t>
    </dgm:pt>
    <dgm:pt modelId="{BAFE4283-91A0-471F-943D-C4C80A860FD3}" type="sibTrans" cxnId="{99DD58BC-FBEB-4C91-954C-69D831BE1781}">
      <dgm:prSet/>
      <dgm:spPr/>
      <dgm:t>
        <a:bodyPr/>
        <a:lstStyle/>
        <a:p>
          <a:endParaRPr lang="lt-LT"/>
        </a:p>
      </dgm:t>
    </dgm:pt>
    <dgm:pt modelId="{9C0C5967-14C2-42B4-82B8-8B7ACF4886C9}">
      <dgm:prSet/>
      <dgm:spPr/>
      <dgm:t>
        <a:bodyPr/>
        <a:lstStyle/>
        <a:p>
          <a:r>
            <a:rPr lang="lt-LT" dirty="0"/>
            <a:t>Gerk vandenį, arbatas. Atsisakyk saldžių gėrimų.</a:t>
          </a:r>
        </a:p>
      </dgm:t>
    </dgm:pt>
    <dgm:pt modelId="{F4DDFFC6-7B45-4177-9151-2C2D96BF0FD8}" type="parTrans" cxnId="{E432847F-77AE-4F0B-97B4-CB5344149604}">
      <dgm:prSet/>
      <dgm:spPr/>
      <dgm:t>
        <a:bodyPr/>
        <a:lstStyle/>
        <a:p>
          <a:endParaRPr lang="lt-LT"/>
        </a:p>
      </dgm:t>
    </dgm:pt>
    <dgm:pt modelId="{359D5543-DC23-478E-BF20-635F527D5FF3}" type="sibTrans" cxnId="{E432847F-77AE-4F0B-97B4-CB5344149604}">
      <dgm:prSet/>
      <dgm:spPr/>
      <dgm:t>
        <a:bodyPr/>
        <a:lstStyle/>
        <a:p>
          <a:endParaRPr lang="lt-LT"/>
        </a:p>
      </dgm:t>
    </dgm:pt>
    <dgm:pt modelId="{CF350CBC-0185-420D-9FF1-987ED93EBF28}" type="pres">
      <dgm:prSet presAssocID="{6363E172-D67C-4B86-8737-DA9A578CE49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lt-LT"/>
        </a:p>
      </dgm:t>
    </dgm:pt>
    <dgm:pt modelId="{0B506384-E5A3-4057-9842-4BE7C3415368}" type="pres">
      <dgm:prSet presAssocID="{E23A5983-CEEE-47D3-99AD-3D8E459BD36A}" presName="horFlow" presStyleCnt="0"/>
      <dgm:spPr/>
    </dgm:pt>
    <dgm:pt modelId="{353DD750-B6CF-4E16-A16E-3D0D6D5EC91B}" type="pres">
      <dgm:prSet presAssocID="{E23A5983-CEEE-47D3-99AD-3D8E459BD36A}" presName="bigChev" presStyleLbl="node1" presStyleIdx="0" presStyleCnt="2" custLinFactNeighborX="-24968" custLinFactNeighborY="-15332"/>
      <dgm:spPr/>
      <dgm:t>
        <a:bodyPr/>
        <a:lstStyle/>
        <a:p>
          <a:endParaRPr lang="lt-LT"/>
        </a:p>
      </dgm:t>
    </dgm:pt>
    <dgm:pt modelId="{60941D5A-C95B-42B6-A5A6-61F442BF3C93}" type="pres">
      <dgm:prSet presAssocID="{E23A5983-CEEE-47D3-99AD-3D8E459BD36A}" presName="vSp" presStyleCnt="0"/>
      <dgm:spPr/>
    </dgm:pt>
    <dgm:pt modelId="{C2FA4B4C-1297-4417-92DE-B144CBAC67E4}" type="pres">
      <dgm:prSet presAssocID="{9C0C5967-14C2-42B4-82B8-8B7ACF4886C9}" presName="horFlow" presStyleCnt="0"/>
      <dgm:spPr/>
    </dgm:pt>
    <dgm:pt modelId="{77A77B31-27DE-4BAE-A0E9-DEDEF45FF2AF}" type="pres">
      <dgm:prSet presAssocID="{9C0C5967-14C2-42B4-82B8-8B7ACF4886C9}" presName="bigChev" presStyleLbl="node1" presStyleIdx="1" presStyleCnt="2" custFlipHor="1" custScaleX="104278" custLinFactNeighborX="67160" custLinFactNeighborY="10899"/>
      <dgm:spPr/>
      <dgm:t>
        <a:bodyPr/>
        <a:lstStyle/>
        <a:p>
          <a:endParaRPr lang="lt-LT"/>
        </a:p>
      </dgm:t>
    </dgm:pt>
  </dgm:ptLst>
  <dgm:cxnLst>
    <dgm:cxn modelId="{C99F5659-9B03-42E9-9CBA-9539D0BC6449}" type="presOf" srcId="{9C0C5967-14C2-42B4-82B8-8B7ACF4886C9}" destId="{77A77B31-27DE-4BAE-A0E9-DEDEF45FF2AF}" srcOrd="0" destOrd="0" presId="urn:microsoft.com/office/officeart/2005/8/layout/lProcess3"/>
    <dgm:cxn modelId="{99DD58BC-FBEB-4C91-954C-69D831BE1781}" srcId="{6363E172-D67C-4B86-8737-DA9A578CE493}" destId="{E23A5983-CEEE-47D3-99AD-3D8E459BD36A}" srcOrd="0" destOrd="0" parTransId="{101FD997-C57C-4FB8-B4E0-BEDA075746EC}" sibTransId="{BAFE4283-91A0-471F-943D-C4C80A860FD3}"/>
    <dgm:cxn modelId="{E432847F-77AE-4F0B-97B4-CB5344149604}" srcId="{6363E172-D67C-4B86-8737-DA9A578CE493}" destId="{9C0C5967-14C2-42B4-82B8-8B7ACF4886C9}" srcOrd="1" destOrd="0" parTransId="{F4DDFFC6-7B45-4177-9151-2C2D96BF0FD8}" sibTransId="{359D5543-DC23-478E-BF20-635F527D5FF3}"/>
    <dgm:cxn modelId="{979B842E-91D7-45C5-9080-CF567828C3D3}" type="presOf" srcId="{6363E172-D67C-4B86-8737-DA9A578CE493}" destId="{CF350CBC-0185-420D-9FF1-987ED93EBF28}" srcOrd="0" destOrd="0" presId="urn:microsoft.com/office/officeart/2005/8/layout/lProcess3"/>
    <dgm:cxn modelId="{FCB06044-55A3-4760-89D9-3E505516A00D}" type="presOf" srcId="{E23A5983-CEEE-47D3-99AD-3D8E459BD36A}" destId="{353DD750-B6CF-4E16-A16E-3D0D6D5EC91B}" srcOrd="0" destOrd="0" presId="urn:microsoft.com/office/officeart/2005/8/layout/lProcess3"/>
    <dgm:cxn modelId="{1B7A922F-C120-4081-90EB-3A58804B2CEA}" type="presParOf" srcId="{CF350CBC-0185-420D-9FF1-987ED93EBF28}" destId="{0B506384-E5A3-4057-9842-4BE7C3415368}" srcOrd="0" destOrd="0" presId="urn:microsoft.com/office/officeart/2005/8/layout/lProcess3"/>
    <dgm:cxn modelId="{A4E40584-4434-49D9-B0CB-F55778BEB4FE}" type="presParOf" srcId="{0B506384-E5A3-4057-9842-4BE7C3415368}" destId="{353DD750-B6CF-4E16-A16E-3D0D6D5EC91B}" srcOrd="0" destOrd="0" presId="urn:microsoft.com/office/officeart/2005/8/layout/lProcess3"/>
    <dgm:cxn modelId="{02AEE4C3-FC99-42D6-BC34-2E81A34D2C0C}" type="presParOf" srcId="{CF350CBC-0185-420D-9FF1-987ED93EBF28}" destId="{60941D5A-C95B-42B6-A5A6-61F442BF3C93}" srcOrd="1" destOrd="0" presId="urn:microsoft.com/office/officeart/2005/8/layout/lProcess3"/>
    <dgm:cxn modelId="{22DCC844-82BB-4241-AF89-0A6871221381}" type="presParOf" srcId="{CF350CBC-0185-420D-9FF1-987ED93EBF28}" destId="{C2FA4B4C-1297-4417-92DE-B144CBAC67E4}" srcOrd="2" destOrd="0" presId="urn:microsoft.com/office/officeart/2005/8/layout/lProcess3"/>
    <dgm:cxn modelId="{E8668B7E-B894-499D-BECE-5B00A10FA5D6}" type="presParOf" srcId="{C2FA4B4C-1297-4417-92DE-B144CBAC67E4}" destId="{77A77B31-27DE-4BAE-A0E9-DEDEF45FF2A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44770C-8D5E-49AC-80FB-57E75FF93F7D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8F9BAED4-DB9A-4A0C-B5FF-18B54C83143F}">
      <dgm:prSet custT="1"/>
      <dgm:spPr/>
      <dgm:t>
        <a:bodyPr/>
        <a:lstStyle/>
        <a:p>
          <a:r>
            <a:rPr lang="lt-LT" sz="2400" u="sng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rPr>
            <a:t>Tema skirta pradinio ugdymo 2 klasių mokiniams.</a:t>
          </a:r>
          <a:endParaRPr lang="lt-LT" sz="2400" dirty="0">
            <a:solidFill>
              <a:schemeClr val="accent3">
                <a:lumMod val="50000"/>
              </a:schemeClr>
            </a:solidFill>
            <a:latin typeface="Georgia" panose="02040502050405020303" pitchFamily="18" charset="0"/>
          </a:endParaRPr>
        </a:p>
      </dgm:t>
    </dgm:pt>
    <dgm:pt modelId="{B1E31989-5316-4F33-89C8-B76F5C4F6143}" type="parTrans" cxnId="{F9583518-6CD6-485F-91FB-ACAEAE75184F}">
      <dgm:prSet/>
      <dgm:spPr/>
      <dgm:t>
        <a:bodyPr/>
        <a:lstStyle/>
        <a:p>
          <a:endParaRPr lang="lt-LT"/>
        </a:p>
      </dgm:t>
    </dgm:pt>
    <dgm:pt modelId="{44985019-8018-404F-9A53-78A126CF739C}" type="sibTrans" cxnId="{F9583518-6CD6-485F-91FB-ACAEAE75184F}">
      <dgm:prSet/>
      <dgm:spPr/>
      <dgm:t>
        <a:bodyPr/>
        <a:lstStyle/>
        <a:p>
          <a:endParaRPr lang="lt-LT"/>
        </a:p>
      </dgm:t>
    </dgm:pt>
    <dgm:pt modelId="{070195D2-ABBB-4338-8922-70AC083F53FE}">
      <dgm:prSet/>
      <dgm:spPr/>
      <dgm:t>
        <a:bodyPr/>
        <a:lstStyle/>
        <a:p>
          <a:r>
            <a:rPr lang="lt-LT" b="1" u="sng" dirty="0">
              <a:solidFill>
                <a:srgbClr val="002060"/>
              </a:solidFill>
              <a:latin typeface="Georgia" panose="02040502050405020303" pitchFamily="18" charset="0"/>
            </a:rPr>
            <a:t>Jūs sužinosite:</a:t>
          </a:r>
          <a:endParaRPr lang="lt-LT" b="1" dirty="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2A451D0A-ABFF-4873-86E9-C1D6A1F4909E}" type="parTrans" cxnId="{07521862-4976-440B-97A5-DC348AC32951}">
      <dgm:prSet/>
      <dgm:spPr/>
      <dgm:t>
        <a:bodyPr/>
        <a:lstStyle/>
        <a:p>
          <a:endParaRPr lang="lt-LT"/>
        </a:p>
      </dgm:t>
    </dgm:pt>
    <dgm:pt modelId="{838C425A-779C-41C7-969E-0B1F0217C13A}" type="sibTrans" cxnId="{07521862-4976-440B-97A5-DC348AC32951}">
      <dgm:prSet/>
      <dgm:spPr/>
      <dgm:t>
        <a:bodyPr/>
        <a:lstStyle/>
        <a:p>
          <a:endParaRPr lang="lt-LT"/>
        </a:p>
      </dgm:t>
    </dgm:pt>
    <dgm:pt modelId="{0464AA3E-7F0F-407F-BD7E-08F6D8192762}">
      <dgm:prSet custT="1"/>
      <dgm:spPr/>
      <dgm:t>
        <a:bodyPr/>
        <a:lstStyle/>
        <a:p>
          <a:r>
            <a:rPr lang="lt-LT" sz="3200" b="1" dirty="0">
              <a:solidFill>
                <a:schemeClr val="bg2">
                  <a:lumMod val="75000"/>
                </a:schemeClr>
              </a:solidFill>
              <a:latin typeface="Georgia" panose="02040502050405020303" pitchFamily="18" charset="0"/>
            </a:rPr>
            <a:t>Kas yra virusai?</a:t>
          </a:r>
        </a:p>
      </dgm:t>
    </dgm:pt>
    <dgm:pt modelId="{B67FF601-FA4C-4BF6-810D-B409F39D88BB}" type="parTrans" cxnId="{5AA26EC6-7F8D-47C8-AE9D-1CD501459B63}">
      <dgm:prSet/>
      <dgm:spPr/>
      <dgm:t>
        <a:bodyPr/>
        <a:lstStyle/>
        <a:p>
          <a:endParaRPr lang="lt-LT"/>
        </a:p>
      </dgm:t>
    </dgm:pt>
    <dgm:pt modelId="{ABE3713E-12B7-48CF-B02E-5FB35C6065BA}" type="sibTrans" cxnId="{5AA26EC6-7F8D-47C8-AE9D-1CD501459B63}">
      <dgm:prSet/>
      <dgm:spPr/>
      <dgm:t>
        <a:bodyPr/>
        <a:lstStyle/>
        <a:p>
          <a:endParaRPr lang="lt-LT"/>
        </a:p>
      </dgm:t>
    </dgm:pt>
    <dgm:pt modelId="{33302374-3C57-490C-9E71-14839ADF676D}">
      <dgm:prSet custT="1"/>
      <dgm:spPr/>
      <dgm:t>
        <a:bodyPr/>
        <a:lstStyle/>
        <a:p>
          <a:r>
            <a:rPr lang="lt-LT" sz="32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rPr>
            <a:t>Kaip galima užsikrėsti?</a:t>
          </a:r>
        </a:p>
      </dgm:t>
    </dgm:pt>
    <dgm:pt modelId="{26A4E867-1843-4E12-A0D8-92D240D127CE}" type="parTrans" cxnId="{D1959604-0308-4B46-933F-41243008F51B}">
      <dgm:prSet/>
      <dgm:spPr/>
      <dgm:t>
        <a:bodyPr/>
        <a:lstStyle/>
        <a:p>
          <a:endParaRPr lang="lt-LT"/>
        </a:p>
      </dgm:t>
    </dgm:pt>
    <dgm:pt modelId="{FAE65712-2149-4F9F-A074-8B577E3C19B9}" type="sibTrans" cxnId="{D1959604-0308-4B46-933F-41243008F51B}">
      <dgm:prSet/>
      <dgm:spPr/>
      <dgm:t>
        <a:bodyPr/>
        <a:lstStyle/>
        <a:p>
          <a:endParaRPr lang="lt-LT"/>
        </a:p>
      </dgm:t>
    </dgm:pt>
    <dgm:pt modelId="{CBFFCF91-28DB-4984-80F1-1878434C79D1}">
      <dgm:prSet custT="1"/>
      <dgm:spPr/>
      <dgm:t>
        <a:bodyPr/>
        <a:lstStyle/>
        <a:p>
          <a:r>
            <a:rPr lang="lt-LT" sz="3200" b="1" dirty="0">
              <a:solidFill>
                <a:srgbClr val="7030A0"/>
              </a:solidFill>
              <a:latin typeface="Georgia" panose="02040502050405020303" pitchFamily="18" charset="0"/>
            </a:rPr>
            <a:t>Ar galima sustabdyti virusų plitimą?</a:t>
          </a:r>
        </a:p>
      </dgm:t>
    </dgm:pt>
    <dgm:pt modelId="{54AD4722-D605-4F4C-9DF8-A2F6130B91D0}" type="parTrans" cxnId="{E857259F-2839-45D7-A95D-80250EF7B0F0}">
      <dgm:prSet/>
      <dgm:spPr/>
      <dgm:t>
        <a:bodyPr/>
        <a:lstStyle/>
        <a:p>
          <a:endParaRPr lang="lt-LT"/>
        </a:p>
      </dgm:t>
    </dgm:pt>
    <dgm:pt modelId="{711654A3-E66F-4948-8197-121E6CAACB10}" type="sibTrans" cxnId="{E857259F-2839-45D7-A95D-80250EF7B0F0}">
      <dgm:prSet/>
      <dgm:spPr/>
      <dgm:t>
        <a:bodyPr/>
        <a:lstStyle/>
        <a:p>
          <a:endParaRPr lang="lt-LT"/>
        </a:p>
      </dgm:t>
    </dgm:pt>
    <dgm:pt modelId="{732EC615-1779-4707-BB69-A37AF46A82AB}" type="pres">
      <dgm:prSet presAssocID="{E944770C-8D5E-49AC-80FB-57E75FF93F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89FF8293-B8B4-4B1C-9606-1CC3DC9BFAD1}" type="pres">
      <dgm:prSet presAssocID="{CBFFCF91-28DB-4984-80F1-1878434C79D1}" presName="boxAndChildren" presStyleCnt="0"/>
      <dgm:spPr/>
    </dgm:pt>
    <dgm:pt modelId="{6A08BB7A-6373-4DDB-B00F-FFF64FF8DC38}" type="pres">
      <dgm:prSet presAssocID="{CBFFCF91-28DB-4984-80F1-1878434C79D1}" presName="parentTextBox" presStyleLbl="node1" presStyleIdx="0" presStyleCnt="5"/>
      <dgm:spPr/>
      <dgm:t>
        <a:bodyPr/>
        <a:lstStyle/>
        <a:p>
          <a:endParaRPr lang="lt-LT"/>
        </a:p>
      </dgm:t>
    </dgm:pt>
    <dgm:pt modelId="{A1D57D65-C843-4B97-AF82-450E33CAF8C0}" type="pres">
      <dgm:prSet presAssocID="{FAE65712-2149-4F9F-A074-8B577E3C19B9}" presName="sp" presStyleCnt="0"/>
      <dgm:spPr/>
    </dgm:pt>
    <dgm:pt modelId="{6C36EE7E-1BF4-4602-A137-2412B7A81426}" type="pres">
      <dgm:prSet presAssocID="{33302374-3C57-490C-9E71-14839ADF676D}" presName="arrowAndChildren" presStyleCnt="0"/>
      <dgm:spPr/>
    </dgm:pt>
    <dgm:pt modelId="{678522DE-EF0B-4C63-8F58-CCB019B81A2A}" type="pres">
      <dgm:prSet presAssocID="{33302374-3C57-490C-9E71-14839ADF676D}" presName="parentTextArrow" presStyleLbl="node1" presStyleIdx="1" presStyleCnt="5"/>
      <dgm:spPr/>
      <dgm:t>
        <a:bodyPr/>
        <a:lstStyle/>
        <a:p>
          <a:endParaRPr lang="lt-LT"/>
        </a:p>
      </dgm:t>
    </dgm:pt>
    <dgm:pt modelId="{B5EC1A6B-3995-40CA-97AE-7BC9935D9182}" type="pres">
      <dgm:prSet presAssocID="{ABE3713E-12B7-48CF-B02E-5FB35C6065BA}" presName="sp" presStyleCnt="0"/>
      <dgm:spPr/>
    </dgm:pt>
    <dgm:pt modelId="{7AF74361-19BB-4094-A83F-75763C08ADA9}" type="pres">
      <dgm:prSet presAssocID="{0464AA3E-7F0F-407F-BD7E-08F6D8192762}" presName="arrowAndChildren" presStyleCnt="0"/>
      <dgm:spPr/>
    </dgm:pt>
    <dgm:pt modelId="{C488CFA9-3CF3-4B74-99C4-AA204E8A2ADA}" type="pres">
      <dgm:prSet presAssocID="{0464AA3E-7F0F-407F-BD7E-08F6D8192762}" presName="parentTextArrow" presStyleLbl="node1" presStyleIdx="2" presStyleCnt="5"/>
      <dgm:spPr/>
      <dgm:t>
        <a:bodyPr/>
        <a:lstStyle/>
        <a:p>
          <a:endParaRPr lang="lt-LT"/>
        </a:p>
      </dgm:t>
    </dgm:pt>
    <dgm:pt modelId="{4D15116D-AAEC-40C0-9489-F23A93F2B011}" type="pres">
      <dgm:prSet presAssocID="{838C425A-779C-41C7-969E-0B1F0217C13A}" presName="sp" presStyleCnt="0"/>
      <dgm:spPr/>
    </dgm:pt>
    <dgm:pt modelId="{A44B7445-8A58-442E-B183-3741CA97D211}" type="pres">
      <dgm:prSet presAssocID="{070195D2-ABBB-4338-8922-70AC083F53FE}" presName="arrowAndChildren" presStyleCnt="0"/>
      <dgm:spPr/>
    </dgm:pt>
    <dgm:pt modelId="{04B9E79A-C85B-4884-8CAF-1AFB7EA7D2FF}" type="pres">
      <dgm:prSet presAssocID="{070195D2-ABBB-4338-8922-70AC083F53FE}" presName="parentTextArrow" presStyleLbl="node1" presStyleIdx="3" presStyleCnt="5"/>
      <dgm:spPr/>
      <dgm:t>
        <a:bodyPr/>
        <a:lstStyle/>
        <a:p>
          <a:endParaRPr lang="lt-LT"/>
        </a:p>
      </dgm:t>
    </dgm:pt>
    <dgm:pt modelId="{5774FFEF-2D7F-43AF-B871-A775F9C066D4}" type="pres">
      <dgm:prSet presAssocID="{44985019-8018-404F-9A53-78A126CF739C}" presName="sp" presStyleCnt="0"/>
      <dgm:spPr/>
    </dgm:pt>
    <dgm:pt modelId="{EE962C3F-F559-4C64-91AB-DAD8357A5191}" type="pres">
      <dgm:prSet presAssocID="{8F9BAED4-DB9A-4A0C-B5FF-18B54C83143F}" presName="arrowAndChildren" presStyleCnt="0"/>
      <dgm:spPr/>
    </dgm:pt>
    <dgm:pt modelId="{BCA020B4-A66D-4163-9BB7-60877E24635A}" type="pres">
      <dgm:prSet presAssocID="{8F9BAED4-DB9A-4A0C-B5FF-18B54C83143F}" presName="parentTextArrow" presStyleLbl="node1" presStyleIdx="4" presStyleCnt="5" custLinFactNeighborX="-46267" custLinFactNeighborY="-13517"/>
      <dgm:spPr/>
      <dgm:t>
        <a:bodyPr/>
        <a:lstStyle/>
        <a:p>
          <a:endParaRPr lang="lt-LT"/>
        </a:p>
      </dgm:t>
    </dgm:pt>
  </dgm:ptLst>
  <dgm:cxnLst>
    <dgm:cxn modelId="{7ABD4BC6-80E4-4199-AF03-DE652DAEF5E1}" type="presOf" srcId="{070195D2-ABBB-4338-8922-70AC083F53FE}" destId="{04B9E79A-C85B-4884-8CAF-1AFB7EA7D2FF}" srcOrd="0" destOrd="0" presId="urn:microsoft.com/office/officeart/2005/8/layout/process4"/>
    <dgm:cxn modelId="{5BE833F8-4636-4961-BECC-0FA3951B62B4}" type="presOf" srcId="{E944770C-8D5E-49AC-80FB-57E75FF93F7D}" destId="{732EC615-1779-4707-BB69-A37AF46A82AB}" srcOrd="0" destOrd="0" presId="urn:microsoft.com/office/officeart/2005/8/layout/process4"/>
    <dgm:cxn modelId="{9F12B919-D02F-49E4-A430-2416C9E42E72}" type="presOf" srcId="{CBFFCF91-28DB-4984-80F1-1878434C79D1}" destId="{6A08BB7A-6373-4DDB-B00F-FFF64FF8DC38}" srcOrd="0" destOrd="0" presId="urn:microsoft.com/office/officeart/2005/8/layout/process4"/>
    <dgm:cxn modelId="{D1959604-0308-4B46-933F-41243008F51B}" srcId="{E944770C-8D5E-49AC-80FB-57E75FF93F7D}" destId="{33302374-3C57-490C-9E71-14839ADF676D}" srcOrd="3" destOrd="0" parTransId="{26A4E867-1843-4E12-A0D8-92D240D127CE}" sibTransId="{FAE65712-2149-4F9F-A074-8B577E3C19B9}"/>
    <dgm:cxn modelId="{E9D5EFA4-ED04-4782-8CE7-E9BFC9E4FD80}" type="presOf" srcId="{33302374-3C57-490C-9E71-14839ADF676D}" destId="{678522DE-EF0B-4C63-8F58-CCB019B81A2A}" srcOrd="0" destOrd="0" presId="urn:microsoft.com/office/officeart/2005/8/layout/process4"/>
    <dgm:cxn modelId="{07521862-4976-440B-97A5-DC348AC32951}" srcId="{E944770C-8D5E-49AC-80FB-57E75FF93F7D}" destId="{070195D2-ABBB-4338-8922-70AC083F53FE}" srcOrd="1" destOrd="0" parTransId="{2A451D0A-ABFF-4873-86E9-C1D6A1F4909E}" sibTransId="{838C425A-779C-41C7-969E-0B1F0217C13A}"/>
    <dgm:cxn modelId="{17F05211-ECF7-4986-BAA6-1C788A7DF1CF}" type="presOf" srcId="{8F9BAED4-DB9A-4A0C-B5FF-18B54C83143F}" destId="{BCA020B4-A66D-4163-9BB7-60877E24635A}" srcOrd="0" destOrd="0" presId="urn:microsoft.com/office/officeart/2005/8/layout/process4"/>
    <dgm:cxn modelId="{4AD425C1-E672-40F2-8949-9E00A783185F}" type="presOf" srcId="{0464AA3E-7F0F-407F-BD7E-08F6D8192762}" destId="{C488CFA9-3CF3-4B74-99C4-AA204E8A2ADA}" srcOrd="0" destOrd="0" presId="urn:microsoft.com/office/officeart/2005/8/layout/process4"/>
    <dgm:cxn modelId="{5AA26EC6-7F8D-47C8-AE9D-1CD501459B63}" srcId="{E944770C-8D5E-49AC-80FB-57E75FF93F7D}" destId="{0464AA3E-7F0F-407F-BD7E-08F6D8192762}" srcOrd="2" destOrd="0" parTransId="{B67FF601-FA4C-4BF6-810D-B409F39D88BB}" sibTransId="{ABE3713E-12B7-48CF-B02E-5FB35C6065BA}"/>
    <dgm:cxn modelId="{E857259F-2839-45D7-A95D-80250EF7B0F0}" srcId="{E944770C-8D5E-49AC-80FB-57E75FF93F7D}" destId="{CBFFCF91-28DB-4984-80F1-1878434C79D1}" srcOrd="4" destOrd="0" parTransId="{54AD4722-D605-4F4C-9DF8-A2F6130B91D0}" sibTransId="{711654A3-E66F-4948-8197-121E6CAACB10}"/>
    <dgm:cxn modelId="{F9583518-6CD6-485F-91FB-ACAEAE75184F}" srcId="{E944770C-8D5E-49AC-80FB-57E75FF93F7D}" destId="{8F9BAED4-DB9A-4A0C-B5FF-18B54C83143F}" srcOrd="0" destOrd="0" parTransId="{B1E31989-5316-4F33-89C8-B76F5C4F6143}" sibTransId="{44985019-8018-404F-9A53-78A126CF739C}"/>
    <dgm:cxn modelId="{48155B71-1812-45E1-932C-1C7F4548745E}" type="presParOf" srcId="{732EC615-1779-4707-BB69-A37AF46A82AB}" destId="{89FF8293-B8B4-4B1C-9606-1CC3DC9BFAD1}" srcOrd="0" destOrd="0" presId="urn:microsoft.com/office/officeart/2005/8/layout/process4"/>
    <dgm:cxn modelId="{BF40A8B5-332E-4F14-AE40-64ABA9642E0E}" type="presParOf" srcId="{89FF8293-B8B4-4B1C-9606-1CC3DC9BFAD1}" destId="{6A08BB7A-6373-4DDB-B00F-FFF64FF8DC38}" srcOrd="0" destOrd="0" presId="urn:microsoft.com/office/officeart/2005/8/layout/process4"/>
    <dgm:cxn modelId="{1358D89B-CEEA-4B15-A05A-83196DE89419}" type="presParOf" srcId="{732EC615-1779-4707-BB69-A37AF46A82AB}" destId="{A1D57D65-C843-4B97-AF82-450E33CAF8C0}" srcOrd="1" destOrd="0" presId="urn:microsoft.com/office/officeart/2005/8/layout/process4"/>
    <dgm:cxn modelId="{3038C066-C007-4685-8F95-85B7136DDE92}" type="presParOf" srcId="{732EC615-1779-4707-BB69-A37AF46A82AB}" destId="{6C36EE7E-1BF4-4602-A137-2412B7A81426}" srcOrd="2" destOrd="0" presId="urn:microsoft.com/office/officeart/2005/8/layout/process4"/>
    <dgm:cxn modelId="{F98A1660-AE63-4B81-A16C-30558119290A}" type="presParOf" srcId="{6C36EE7E-1BF4-4602-A137-2412B7A81426}" destId="{678522DE-EF0B-4C63-8F58-CCB019B81A2A}" srcOrd="0" destOrd="0" presId="urn:microsoft.com/office/officeart/2005/8/layout/process4"/>
    <dgm:cxn modelId="{926AC1E1-0866-41C7-9F0C-C00C9565E99D}" type="presParOf" srcId="{732EC615-1779-4707-BB69-A37AF46A82AB}" destId="{B5EC1A6B-3995-40CA-97AE-7BC9935D9182}" srcOrd="3" destOrd="0" presId="urn:microsoft.com/office/officeart/2005/8/layout/process4"/>
    <dgm:cxn modelId="{F571B749-E6F7-4BF3-A3DF-E247EC734498}" type="presParOf" srcId="{732EC615-1779-4707-BB69-A37AF46A82AB}" destId="{7AF74361-19BB-4094-A83F-75763C08ADA9}" srcOrd="4" destOrd="0" presId="urn:microsoft.com/office/officeart/2005/8/layout/process4"/>
    <dgm:cxn modelId="{31D17536-AAE9-4125-8E62-FB27F56E1DEB}" type="presParOf" srcId="{7AF74361-19BB-4094-A83F-75763C08ADA9}" destId="{C488CFA9-3CF3-4B74-99C4-AA204E8A2ADA}" srcOrd="0" destOrd="0" presId="urn:microsoft.com/office/officeart/2005/8/layout/process4"/>
    <dgm:cxn modelId="{C96D8946-D33F-470A-82D2-51FF6EDB0CBC}" type="presParOf" srcId="{732EC615-1779-4707-BB69-A37AF46A82AB}" destId="{4D15116D-AAEC-40C0-9489-F23A93F2B011}" srcOrd="5" destOrd="0" presId="urn:microsoft.com/office/officeart/2005/8/layout/process4"/>
    <dgm:cxn modelId="{8EEACC7F-6E0F-40C5-ADCF-980017436F36}" type="presParOf" srcId="{732EC615-1779-4707-BB69-A37AF46A82AB}" destId="{A44B7445-8A58-442E-B183-3741CA97D211}" srcOrd="6" destOrd="0" presId="urn:microsoft.com/office/officeart/2005/8/layout/process4"/>
    <dgm:cxn modelId="{A2FD2A78-C1AF-421D-8ACA-F9BEEC0C90BE}" type="presParOf" srcId="{A44B7445-8A58-442E-B183-3741CA97D211}" destId="{04B9E79A-C85B-4884-8CAF-1AFB7EA7D2FF}" srcOrd="0" destOrd="0" presId="urn:microsoft.com/office/officeart/2005/8/layout/process4"/>
    <dgm:cxn modelId="{A6305B2C-559D-4EEF-A43D-3EE8E1F9B67E}" type="presParOf" srcId="{732EC615-1779-4707-BB69-A37AF46A82AB}" destId="{5774FFEF-2D7F-43AF-B871-A775F9C066D4}" srcOrd="7" destOrd="0" presId="urn:microsoft.com/office/officeart/2005/8/layout/process4"/>
    <dgm:cxn modelId="{5D27AEC3-B5F8-4242-8027-F620A09842A5}" type="presParOf" srcId="{732EC615-1779-4707-BB69-A37AF46A82AB}" destId="{EE962C3F-F559-4C64-91AB-DAD8357A5191}" srcOrd="8" destOrd="0" presId="urn:microsoft.com/office/officeart/2005/8/layout/process4"/>
    <dgm:cxn modelId="{0585571F-829E-4DDE-85F0-BCC11FF6C097}" type="presParOf" srcId="{EE962C3F-F559-4C64-91AB-DAD8357A5191}" destId="{BCA020B4-A66D-4163-9BB7-60877E24635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634241-4B02-4D2E-B9FA-B4BA77C331F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4B4317F1-E292-4B13-9714-FDF73A563EE9}">
      <dgm:prSet/>
      <dgm:spPr/>
      <dgm:t>
        <a:bodyPr/>
        <a:lstStyle/>
        <a:p>
          <a:r>
            <a:rPr lang="lt-LT" b="0" dirty="0">
              <a:solidFill>
                <a:srgbClr val="002060"/>
              </a:solidFill>
              <a:latin typeface="Baskerville Old Face" panose="02020602080505020303" pitchFamily="18" charset="0"/>
            </a:rPr>
            <a:t>Virusai yra labai maža dalelė, kurios net su įprastu mikroskopu negalima pamatyti. </a:t>
          </a:r>
        </a:p>
        <a:p>
          <a:r>
            <a:rPr lang="lt-LT" b="0" dirty="0">
              <a:solidFill>
                <a:srgbClr val="002060"/>
              </a:solidFill>
              <a:latin typeface="Baskerville Old Face" panose="02020602080505020303" pitchFamily="18" charset="0"/>
            </a:rPr>
            <a:t>Virusai yra randami visur, kur tik yra gyvybė. </a:t>
          </a:r>
        </a:p>
      </dgm:t>
    </dgm:pt>
    <dgm:pt modelId="{061EC6B1-46D4-4AD1-8389-1A2A427FDB56}" type="parTrans" cxnId="{A1E4EF51-EB2A-4A13-9617-42B29C440ED4}">
      <dgm:prSet/>
      <dgm:spPr/>
      <dgm:t>
        <a:bodyPr/>
        <a:lstStyle/>
        <a:p>
          <a:endParaRPr lang="lt-LT"/>
        </a:p>
      </dgm:t>
    </dgm:pt>
    <dgm:pt modelId="{3D14CD7D-F814-426D-B30C-9FBBEA224E53}" type="sibTrans" cxnId="{A1E4EF51-EB2A-4A13-9617-42B29C440ED4}">
      <dgm:prSet/>
      <dgm:spPr/>
      <dgm:t>
        <a:bodyPr/>
        <a:lstStyle/>
        <a:p>
          <a:endParaRPr lang="lt-LT"/>
        </a:p>
      </dgm:t>
    </dgm:pt>
    <dgm:pt modelId="{E497F65A-D154-4247-BBFA-CAEAEF3D1CC5}" type="pres">
      <dgm:prSet presAssocID="{5A634241-4B02-4D2E-B9FA-B4BA77C331F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lt-LT"/>
        </a:p>
      </dgm:t>
    </dgm:pt>
    <dgm:pt modelId="{FBFA17C2-C1C2-422F-B50F-64C09229B951}" type="pres">
      <dgm:prSet presAssocID="{4B4317F1-E292-4B13-9714-FDF73A563EE9}" presName="linNode" presStyleCnt="0"/>
      <dgm:spPr/>
    </dgm:pt>
    <dgm:pt modelId="{70377AB4-8D08-4EAC-900C-38E778A24FAE}" type="pres">
      <dgm:prSet presAssocID="{4B4317F1-E292-4B13-9714-FDF73A563EE9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6E6C094B-4768-4889-8F3B-AF2C3AB8490F}" type="pres">
      <dgm:prSet presAssocID="{4B4317F1-E292-4B13-9714-FDF73A563EE9}" presName="childShp" presStyleLbl="bgAccFollowNode1" presStyleIdx="0" presStyleCnt="1" custLinFactNeighborX="0" custLinFactNeighborY="7989">
        <dgm:presLayoutVars>
          <dgm:bulletEnabled val="1"/>
        </dgm:presLayoutVars>
      </dgm:prSet>
      <dgm:spPr/>
    </dgm:pt>
  </dgm:ptLst>
  <dgm:cxnLst>
    <dgm:cxn modelId="{A1E4EF51-EB2A-4A13-9617-42B29C440ED4}" srcId="{5A634241-4B02-4D2E-B9FA-B4BA77C331FA}" destId="{4B4317F1-E292-4B13-9714-FDF73A563EE9}" srcOrd="0" destOrd="0" parTransId="{061EC6B1-46D4-4AD1-8389-1A2A427FDB56}" sibTransId="{3D14CD7D-F814-426D-B30C-9FBBEA224E53}"/>
    <dgm:cxn modelId="{99C19E26-A053-4D20-B9DA-C8701804DC3A}" type="presOf" srcId="{5A634241-4B02-4D2E-B9FA-B4BA77C331FA}" destId="{E497F65A-D154-4247-BBFA-CAEAEF3D1CC5}" srcOrd="0" destOrd="0" presId="urn:microsoft.com/office/officeart/2005/8/layout/vList6"/>
    <dgm:cxn modelId="{D215B407-999C-4657-978B-2C65302AE070}" type="presOf" srcId="{4B4317F1-E292-4B13-9714-FDF73A563EE9}" destId="{70377AB4-8D08-4EAC-900C-38E778A24FAE}" srcOrd="0" destOrd="0" presId="urn:microsoft.com/office/officeart/2005/8/layout/vList6"/>
    <dgm:cxn modelId="{C93A1D79-4DE9-4BCD-B305-3FD2051EBEAE}" type="presParOf" srcId="{E497F65A-D154-4247-BBFA-CAEAEF3D1CC5}" destId="{FBFA17C2-C1C2-422F-B50F-64C09229B951}" srcOrd="0" destOrd="0" presId="urn:microsoft.com/office/officeart/2005/8/layout/vList6"/>
    <dgm:cxn modelId="{DF6CE560-628A-4E21-818A-FEA82AAF6661}" type="presParOf" srcId="{FBFA17C2-C1C2-422F-B50F-64C09229B951}" destId="{70377AB4-8D08-4EAC-900C-38E778A24FAE}" srcOrd="0" destOrd="0" presId="urn:microsoft.com/office/officeart/2005/8/layout/vList6"/>
    <dgm:cxn modelId="{081AD06A-9C75-4029-8D44-BFF75FB07D25}" type="presParOf" srcId="{FBFA17C2-C1C2-422F-B50F-64C09229B951}" destId="{6E6C094B-4768-4889-8F3B-AF2C3AB8490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ADD095-7916-469E-A6AF-491E98A17012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63002B18-B9E4-4935-A590-CDE5432BB5EA}">
      <dgm:prSet/>
      <dgm:spPr/>
      <dgm:t>
        <a:bodyPr/>
        <a:lstStyle/>
        <a:p>
          <a:r>
            <a:rPr lang="lt-LT" dirty="0">
              <a:solidFill>
                <a:srgbClr val="002060"/>
              </a:solidFill>
              <a:latin typeface="Baskerville Old Face" panose="02020602080505020303" pitchFamily="18" charset="0"/>
            </a:rPr>
            <a:t>Virusai būna labai įvairių formų ir dydžių.</a:t>
          </a:r>
        </a:p>
      </dgm:t>
    </dgm:pt>
    <dgm:pt modelId="{C1CF9487-5E12-4EDD-8B1E-45F3104727E2}" type="parTrans" cxnId="{3E531D07-80F1-4B3C-883E-1B83B9C544D9}">
      <dgm:prSet/>
      <dgm:spPr/>
      <dgm:t>
        <a:bodyPr/>
        <a:lstStyle/>
        <a:p>
          <a:endParaRPr lang="lt-LT"/>
        </a:p>
      </dgm:t>
    </dgm:pt>
    <dgm:pt modelId="{4966304B-33B1-4F71-8E67-40653607A7F7}" type="sibTrans" cxnId="{3E531D07-80F1-4B3C-883E-1B83B9C544D9}">
      <dgm:prSet/>
      <dgm:spPr/>
      <dgm:t>
        <a:bodyPr/>
        <a:lstStyle/>
        <a:p>
          <a:endParaRPr lang="lt-LT"/>
        </a:p>
      </dgm:t>
    </dgm:pt>
    <dgm:pt modelId="{DF77FAA4-E315-4CA9-847B-057B040F70A3}" type="pres">
      <dgm:prSet presAssocID="{ABADD095-7916-469E-A6AF-491E98A1701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lt-LT"/>
        </a:p>
      </dgm:t>
    </dgm:pt>
    <dgm:pt modelId="{EF607D1A-76A6-4B7E-B06A-88823BAF4E8A}" type="pres">
      <dgm:prSet presAssocID="{63002B18-B9E4-4935-A590-CDE5432BB5EA}" presName="linNode" presStyleCnt="0"/>
      <dgm:spPr/>
    </dgm:pt>
    <dgm:pt modelId="{F27AA923-919B-40FE-B0D8-F3BBDC8CE55D}" type="pres">
      <dgm:prSet presAssocID="{63002B18-B9E4-4935-A590-CDE5432BB5EA}" presName="parentShp" presStyleLbl="node1" presStyleIdx="0" presStyleCnt="1" custScaleX="118173" custLinFactNeighborX="-12477" custLinFactNeighborY="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1BCDE924-1A87-4561-877E-DD437A11B626}" type="pres">
      <dgm:prSet presAssocID="{63002B18-B9E4-4935-A590-CDE5432BB5EA}" presName="childShp" presStyleLbl="bgAccFollowNode1" presStyleIdx="0" presStyleCnt="1" custAng="0" custScaleX="27644" custScaleY="18475" custLinFactNeighborX="-37290" custLinFactNeighborY="0">
        <dgm:presLayoutVars>
          <dgm:bulletEnabled val="1"/>
        </dgm:presLayoutVars>
      </dgm:prSet>
      <dgm:spPr/>
    </dgm:pt>
  </dgm:ptLst>
  <dgm:cxnLst>
    <dgm:cxn modelId="{3E531D07-80F1-4B3C-883E-1B83B9C544D9}" srcId="{ABADD095-7916-469E-A6AF-491E98A17012}" destId="{63002B18-B9E4-4935-A590-CDE5432BB5EA}" srcOrd="0" destOrd="0" parTransId="{C1CF9487-5E12-4EDD-8B1E-45F3104727E2}" sibTransId="{4966304B-33B1-4F71-8E67-40653607A7F7}"/>
    <dgm:cxn modelId="{5908B72A-8953-45E8-B094-7C1DAB041CC4}" type="presOf" srcId="{63002B18-B9E4-4935-A590-CDE5432BB5EA}" destId="{F27AA923-919B-40FE-B0D8-F3BBDC8CE55D}" srcOrd="0" destOrd="0" presId="urn:microsoft.com/office/officeart/2005/8/layout/vList6"/>
    <dgm:cxn modelId="{543EB590-2B61-4EC0-A09A-B5B6289E6BBF}" type="presOf" srcId="{ABADD095-7916-469E-A6AF-491E98A17012}" destId="{DF77FAA4-E315-4CA9-847B-057B040F70A3}" srcOrd="0" destOrd="0" presId="urn:microsoft.com/office/officeart/2005/8/layout/vList6"/>
    <dgm:cxn modelId="{41C0A9FE-94B7-40D7-B564-38FCE16C8A28}" type="presParOf" srcId="{DF77FAA4-E315-4CA9-847B-057B040F70A3}" destId="{EF607D1A-76A6-4B7E-B06A-88823BAF4E8A}" srcOrd="0" destOrd="0" presId="urn:microsoft.com/office/officeart/2005/8/layout/vList6"/>
    <dgm:cxn modelId="{C65F1FA3-56F7-43E5-814B-5B45D18124EC}" type="presParOf" srcId="{EF607D1A-76A6-4B7E-B06A-88823BAF4E8A}" destId="{F27AA923-919B-40FE-B0D8-F3BBDC8CE55D}" srcOrd="0" destOrd="0" presId="urn:microsoft.com/office/officeart/2005/8/layout/vList6"/>
    <dgm:cxn modelId="{33FD9F20-79B0-4450-880B-BA2048F5ED50}" type="presParOf" srcId="{EF607D1A-76A6-4B7E-B06A-88823BAF4E8A}" destId="{1BCDE924-1A87-4561-877E-DD437A11B62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9406C7-8864-4730-8C01-5B4705361E80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E482D79A-4BF3-4566-98B5-D48C4A11B0EC}">
      <dgm:prSet/>
      <dgm:spPr/>
      <dgm:t>
        <a:bodyPr/>
        <a:lstStyle/>
        <a:p>
          <a:r>
            <a:rPr lang="lt-LT" dirty="0">
              <a:solidFill>
                <a:srgbClr val="FF0000"/>
              </a:solidFill>
              <a:latin typeface="Baskerville Old Face" panose="02020602080505020303" pitchFamily="18" charset="0"/>
            </a:rPr>
            <a:t>Užsikrečiama  nuo kito žmogaus, tačiau tai priklauso nuo viruso rūšies.</a:t>
          </a:r>
        </a:p>
      </dgm:t>
    </dgm:pt>
    <dgm:pt modelId="{3C27946F-92CA-4777-A6CE-9AC1E992C818}" type="parTrans" cxnId="{C4173CFD-F811-4C03-A623-285C9E0E7118}">
      <dgm:prSet/>
      <dgm:spPr/>
      <dgm:t>
        <a:bodyPr/>
        <a:lstStyle/>
        <a:p>
          <a:endParaRPr lang="lt-LT"/>
        </a:p>
      </dgm:t>
    </dgm:pt>
    <dgm:pt modelId="{D04ADE8D-98E6-4795-9887-474FC69AC401}" type="sibTrans" cxnId="{C4173CFD-F811-4C03-A623-285C9E0E7118}">
      <dgm:prSet/>
      <dgm:spPr/>
      <dgm:t>
        <a:bodyPr/>
        <a:lstStyle/>
        <a:p>
          <a:endParaRPr lang="lt-LT"/>
        </a:p>
      </dgm:t>
    </dgm:pt>
    <dgm:pt modelId="{ADEA3B5E-7C69-45F6-91AA-DBDD0F6BD25C}" type="pres">
      <dgm:prSet presAssocID="{069406C7-8864-4730-8C01-5B4705361E80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lt-LT"/>
        </a:p>
      </dgm:t>
    </dgm:pt>
    <dgm:pt modelId="{8702D7CB-BD28-4A4D-8F51-CEAD600DDD76}" type="pres">
      <dgm:prSet presAssocID="{E482D79A-4BF3-4566-98B5-D48C4A11B0EC}" presName="composite" presStyleCnt="0"/>
      <dgm:spPr/>
    </dgm:pt>
    <dgm:pt modelId="{AD6845E5-5D15-496D-8940-2E13D3650333}" type="pres">
      <dgm:prSet presAssocID="{E482D79A-4BF3-4566-98B5-D48C4A11B0EC}" presName="ParentAccent1" presStyleLbl="alignNode1" presStyleIdx="0" presStyleCnt="11"/>
      <dgm:spPr/>
    </dgm:pt>
    <dgm:pt modelId="{9026EF23-EDFD-40BB-87C2-34C95C89B074}" type="pres">
      <dgm:prSet presAssocID="{E482D79A-4BF3-4566-98B5-D48C4A11B0EC}" presName="ParentAccent2" presStyleLbl="alignNode1" presStyleIdx="1" presStyleCnt="11"/>
      <dgm:spPr/>
    </dgm:pt>
    <dgm:pt modelId="{0A22C7BB-7096-458E-B214-2F23D2E16925}" type="pres">
      <dgm:prSet presAssocID="{E482D79A-4BF3-4566-98B5-D48C4A11B0EC}" presName="ParentAccent3" presStyleLbl="alignNode1" presStyleIdx="2" presStyleCnt="11"/>
      <dgm:spPr/>
    </dgm:pt>
    <dgm:pt modelId="{C064592C-FD49-4D5A-B55F-B06E432B02B8}" type="pres">
      <dgm:prSet presAssocID="{E482D79A-4BF3-4566-98B5-D48C4A11B0EC}" presName="ParentAccent4" presStyleLbl="alignNode1" presStyleIdx="3" presStyleCnt="11"/>
      <dgm:spPr/>
    </dgm:pt>
    <dgm:pt modelId="{F74E72E3-13F6-4B5A-9AFA-7A5DAE61CE07}" type="pres">
      <dgm:prSet presAssocID="{E482D79A-4BF3-4566-98B5-D48C4A11B0EC}" presName="ParentAccent5" presStyleLbl="alignNode1" presStyleIdx="4" presStyleCnt="11"/>
      <dgm:spPr/>
    </dgm:pt>
    <dgm:pt modelId="{24CF5780-59CD-42C6-8E9B-D6347B7ACC6F}" type="pres">
      <dgm:prSet presAssocID="{E482D79A-4BF3-4566-98B5-D48C4A11B0EC}" presName="ParentAccent6" presStyleLbl="alignNode1" presStyleIdx="5" presStyleCnt="11"/>
      <dgm:spPr/>
    </dgm:pt>
    <dgm:pt modelId="{B4A3D2AD-AEF9-43F5-A07E-D8C72F070145}" type="pres">
      <dgm:prSet presAssocID="{E482D79A-4BF3-4566-98B5-D48C4A11B0EC}" presName="ParentAccent7" presStyleLbl="alignNode1" presStyleIdx="6" presStyleCnt="11"/>
      <dgm:spPr/>
    </dgm:pt>
    <dgm:pt modelId="{08744F1E-5863-4FE0-938B-B7EB635CD132}" type="pres">
      <dgm:prSet presAssocID="{E482D79A-4BF3-4566-98B5-D48C4A11B0EC}" presName="ParentAccent8" presStyleLbl="alignNode1" presStyleIdx="7" presStyleCnt="11"/>
      <dgm:spPr/>
    </dgm:pt>
    <dgm:pt modelId="{F688C336-FF27-4585-8EEB-0AECE6F38CB1}" type="pres">
      <dgm:prSet presAssocID="{E482D79A-4BF3-4566-98B5-D48C4A11B0EC}" presName="ParentAccent9" presStyleLbl="alignNode1" presStyleIdx="8" presStyleCnt="11"/>
      <dgm:spPr/>
    </dgm:pt>
    <dgm:pt modelId="{CDD622AE-8F7E-4965-9BC5-3B4B93E51A24}" type="pres">
      <dgm:prSet presAssocID="{E482D79A-4BF3-4566-98B5-D48C4A11B0EC}" presName="ParentAccent10" presStyleLbl="alignNode1" presStyleIdx="9" presStyleCnt="11"/>
      <dgm:spPr/>
    </dgm:pt>
    <dgm:pt modelId="{E2654618-4384-4149-9A3C-383C7C06C6FC}" type="pres">
      <dgm:prSet presAssocID="{E482D79A-4BF3-4566-98B5-D48C4A11B0EC}" presName="Parent" presStyleLbl="alignNode1" presStyleIdx="10" presStyleCnt="11" custScaleX="218535" custScaleY="221167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6FFDF03B-53F9-4D04-999F-63460C3CD44A}" type="presOf" srcId="{E482D79A-4BF3-4566-98B5-D48C4A11B0EC}" destId="{E2654618-4384-4149-9A3C-383C7C06C6FC}" srcOrd="0" destOrd="0" presId="urn:microsoft.com/office/officeart/2011/layout/ConvergingText"/>
    <dgm:cxn modelId="{4E1B2075-40AD-4876-9B71-AA4341B23E3F}" type="presOf" srcId="{069406C7-8864-4730-8C01-5B4705361E80}" destId="{ADEA3B5E-7C69-45F6-91AA-DBDD0F6BD25C}" srcOrd="0" destOrd="0" presId="urn:microsoft.com/office/officeart/2011/layout/ConvergingText"/>
    <dgm:cxn modelId="{C4173CFD-F811-4C03-A623-285C9E0E7118}" srcId="{069406C7-8864-4730-8C01-5B4705361E80}" destId="{E482D79A-4BF3-4566-98B5-D48C4A11B0EC}" srcOrd="0" destOrd="0" parTransId="{3C27946F-92CA-4777-A6CE-9AC1E992C818}" sibTransId="{D04ADE8D-98E6-4795-9887-474FC69AC401}"/>
    <dgm:cxn modelId="{AF7853DA-C2B8-4685-B549-E71F60540D94}" type="presParOf" srcId="{ADEA3B5E-7C69-45F6-91AA-DBDD0F6BD25C}" destId="{8702D7CB-BD28-4A4D-8F51-CEAD600DDD76}" srcOrd="0" destOrd="0" presId="urn:microsoft.com/office/officeart/2011/layout/ConvergingText"/>
    <dgm:cxn modelId="{B0946E70-A654-44DD-82A3-19FD44BA38B5}" type="presParOf" srcId="{8702D7CB-BD28-4A4D-8F51-CEAD600DDD76}" destId="{AD6845E5-5D15-496D-8940-2E13D3650333}" srcOrd="0" destOrd="0" presId="urn:microsoft.com/office/officeart/2011/layout/ConvergingText"/>
    <dgm:cxn modelId="{8FE239EC-BF6F-4926-A096-CBBF492F44D1}" type="presParOf" srcId="{8702D7CB-BD28-4A4D-8F51-CEAD600DDD76}" destId="{9026EF23-EDFD-40BB-87C2-34C95C89B074}" srcOrd="1" destOrd="0" presId="urn:microsoft.com/office/officeart/2011/layout/ConvergingText"/>
    <dgm:cxn modelId="{BF375A68-8E81-425E-A157-E5121953DB0B}" type="presParOf" srcId="{8702D7CB-BD28-4A4D-8F51-CEAD600DDD76}" destId="{0A22C7BB-7096-458E-B214-2F23D2E16925}" srcOrd="2" destOrd="0" presId="urn:microsoft.com/office/officeart/2011/layout/ConvergingText"/>
    <dgm:cxn modelId="{8374DAD8-0B40-42E3-B086-31243746494E}" type="presParOf" srcId="{8702D7CB-BD28-4A4D-8F51-CEAD600DDD76}" destId="{C064592C-FD49-4D5A-B55F-B06E432B02B8}" srcOrd="3" destOrd="0" presId="urn:microsoft.com/office/officeart/2011/layout/ConvergingText"/>
    <dgm:cxn modelId="{0A3D50C0-C9C8-4695-B7BA-37585510A60A}" type="presParOf" srcId="{8702D7CB-BD28-4A4D-8F51-CEAD600DDD76}" destId="{F74E72E3-13F6-4B5A-9AFA-7A5DAE61CE07}" srcOrd="4" destOrd="0" presId="urn:microsoft.com/office/officeart/2011/layout/ConvergingText"/>
    <dgm:cxn modelId="{E85DC7F2-1FE3-4E07-BEBF-50D38713CE73}" type="presParOf" srcId="{8702D7CB-BD28-4A4D-8F51-CEAD600DDD76}" destId="{24CF5780-59CD-42C6-8E9B-D6347B7ACC6F}" srcOrd="5" destOrd="0" presId="urn:microsoft.com/office/officeart/2011/layout/ConvergingText"/>
    <dgm:cxn modelId="{131000D0-5795-41EF-A225-27EB3C663A82}" type="presParOf" srcId="{8702D7CB-BD28-4A4D-8F51-CEAD600DDD76}" destId="{B4A3D2AD-AEF9-43F5-A07E-D8C72F070145}" srcOrd="6" destOrd="0" presId="urn:microsoft.com/office/officeart/2011/layout/ConvergingText"/>
    <dgm:cxn modelId="{F058CF12-9B93-4C03-9757-5F7E657ECFC0}" type="presParOf" srcId="{8702D7CB-BD28-4A4D-8F51-CEAD600DDD76}" destId="{08744F1E-5863-4FE0-938B-B7EB635CD132}" srcOrd="7" destOrd="0" presId="urn:microsoft.com/office/officeart/2011/layout/ConvergingText"/>
    <dgm:cxn modelId="{014AC3A9-3234-48E7-BDBA-A90CC6EBF0FE}" type="presParOf" srcId="{8702D7CB-BD28-4A4D-8F51-CEAD600DDD76}" destId="{F688C336-FF27-4585-8EEB-0AECE6F38CB1}" srcOrd="8" destOrd="0" presId="urn:microsoft.com/office/officeart/2011/layout/ConvergingText"/>
    <dgm:cxn modelId="{6012CDC0-12C0-4198-9BC0-BFC2DA0EA178}" type="presParOf" srcId="{8702D7CB-BD28-4A4D-8F51-CEAD600DDD76}" destId="{CDD622AE-8F7E-4965-9BC5-3B4B93E51A24}" srcOrd="9" destOrd="0" presId="urn:microsoft.com/office/officeart/2011/layout/ConvergingText"/>
    <dgm:cxn modelId="{0331990C-3252-42AE-926D-F4C7C75DC3C0}" type="presParOf" srcId="{8702D7CB-BD28-4A4D-8F51-CEAD600DDD76}" destId="{E2654618-4384-4149-9A3C-383C7C06C6FC}" srcOrd="10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12A717-D8D7-4FF4-8E2F-3CF2808F26CE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E1AAF625-0676-4F6B-ACE5-F823EE4E9150}">
      <dgm:prSet custT="1"/>
      <dgm:spPr/>
      <dgm:t>
        <a:bodyPr/>
        <a:lstStyle/>
        <a:p>
          <a:pPr algn="ctr"/>
          <a:r>
            <a:rPr lang="lt-LT" sz="2400" dirty="0">
              <a:solidFill>
                <a:srgbClr val="FF0000"/>
              </a:solidFill>
              <a:latin typeface="Baskerville Old Face" panose="02020602080505020303" pitchFamily="18" charset="0"/>
            </a:rPr>
            <a:t>Užsikrečiama sergančiajam kosint arba čiaudint.</a:t>
          </a:r>
        </a:p>
      </dgm:t>
    </dgm:pt>
    <dgm:pt modelId="{2640474C-819B-4B4F-BBE6-DD00CC754B5B}" type="parTrans" cxnId="{B9C5486F-F69D-43CD-BAA4-B2838B6BC0CD}">
      <dgm:prSet/>
      <dgm:spPr/>
      <dgm:t>
        <a:bodyPr/>
        <a:lstStyle/>
        <a:p>
          <a:endParaRPr lang="lt-LT"/>
        </a:p>
      </dgm:t>
    </dgm:pt>
    <dgm:pt modelId="{A080827D-9794-4AC9-BC13-B3F673EF7A24}" type="sibTrans" cxnId="{B9C5486F-F69D-43CD-BAA4-B2838B6BC0CD}">
      <dgm:prSet/>
      <dgm:spPr/>
      <dgm:t>
        <a:bodyPr/>
        <a:lstStyle/>
        <a:p>
          <a:endParaRPr lang="lt-LT"/>
        </a:p>
      </dgm:t>
    </dgm:pt>
    <dgm:pt modelId="{E4AF73AC-8F18-4CC8-8671-FC78B6528FF1}">
      <dgm:prSet custT="1"/>
      <dgm:spPr/>
      <dgm:t>
        <a:bodyPr/>
        <a:lstStyle/>
        <a:p>
          <a:pPr algn="ctr"/>
          <a:r>
            <a:rPr lang="lt-LT" sz="2400" dirty="0">
              <a:solidFill>
                <a:schemeClr val="bg2">
                  <a:lumMod val="75000"/>
                </a:schemeClr>
              </a:solidFill>
              <a:latin typeface="Baskerville Old Face" panose="02020602080505020303" pitchFamily="18" charset="0"/>
            </a:rPr>
            <a:t>Ligos sukėlėjai patenka į orą kartu  su  seilių  dalelėmis.  </a:t>
          </a:r>
        </a:p>
      </dgm:t>
    </dgm:pt>
    <dgm:pt modelId="{3A410620-E29A-4DDE-9224-B4E72C856C71}" type="parTrans" cxnId="{743C7976-7EBF-414D-B6F8-023237CEF5A5}">
      <dgm:prSet/>
      <dgm:spPr/>
      <dgm:t>
        <a:bodyPr/>
        <a:lstStyle/>
        <a:p>
          <a:endParaRPr lang="lt-LT"/>
        </a:p>
      </dgm:t>
    </dgm:pt>
    <dgm:pt modelId="{27C3C587-3B98-4670-9FC7-920CFD1365AC}" type="sibTrans" cxnId="{743C7976-7EBF-414D-B6F8-023237CEF5A5}">
      <dgm:prSet/>
      <dgm:spPr/>
      <dgm:t>
        <a:bodyPr/>
        <a:lstStyle/>
        <a:p>
          <a:endParaRPr lang="lt-LT"/>
        </a:p>
      </dgm:t>
    </dgm:pt>
    <dgm:pt modelId="{9C83BFC9-ECF4-4060-831D-6A9F2CF99440}">
      <dgm:prSet custT="1"/>
      <dgm:spPr/>
      <dgm:t>
        <a:bodyPr/>
        <a:lstStyle/>
        <a:p>
          <a:pPr algn="ctr"/>
          <a:r>
            <a:rPr lang="lt-LT" sz="2400" dirty="0">
              <a:solidFill>
                <a:srgbClr val="002060"/>
              </a:solidFill>
              <a:latin typeface="Baskerville Old Face" panose="02020602080505020303" pitchFamily="18" charset="0"/>
            </a:rPr>
            <a:t>Šios  dalelės  pasklinda  ore ir  mes jas </a:t>
          </a:r>
          <a:r>
            <a:rPr lang="lt-LT" sz="2400" dirty="0" err="1">
              <a:solidFill>
                <a:srgbClr val="002060"/>
              </a:solidFill>
              <a:latin typeface="Baskerville Old Face" panose="02020602080505020303" pitchFamily="18" charset="0"/>
            </a:rPr>
            <a:t>įkvėpiame</a:t>
          </a:r>
          <a:r>
            <a:rPr lang="lt-LT" sz="2400" dirty="0">
              <a:solidFill>
                <a:srgbClr val="002060"/>
              </a:solidFill>
              <a:latin typeface="Baskerville Old Face" panose="02020602080505020303" pitchFamily="18" charset="0"/>
            </a:rPr>
            <a:t>.</a:t>
          </a:r>
        </a:p>
      </dgm:t>
    </dgm:pt>
    <dgm:pt modelId="{90D4F963-96F5-4AA2-86C2-9A613D04C82E}" type="parTrans" cxnId="{5EDB597E-3BC0-403B-96BA-A45045F30218}">
      <dgm:prSet/>
      <dgm:spPr/>
      <dgm:t>
        <a:bodyPr/>
        <a:lstStyle/>
        <a:p>
          <a:endParaRPr lang="lt-LT"/>
        </a:p>
      </dgm:t>
    </dgm:pt>
    <dgm:pt modelId="{3434ECCA-8AE9-43B3-94C0-87FCC234D76D}" type="sibTrans" cxnId="{5EDB597E-3BC0-403B-96BA-A45045F30218}">
      <dgm:prSet/>
      <dgm:spPr/>
      <dgm:t>
        <a:bodyPr/>
        <a:lstStyle/>
        <a:p>
          <a:endParaRPr lang="lt-LT"/>
        </a:p>
      </dgm:t>
    </dgm:pt>
    <dgm:pt modelId="{E24AD6AE-DBED-4151-AC5A-CEA9D33068BF}" type="pres">
      <dgm:prSet presAssocID="{E112A717-D8D7-4FF4-8E2F-3CF2808F26C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FD98CAB3-1FF8-4063-A085-7F4CE7C45B3C}" type="pres">
      <dgm:prSet presAssocID="{E112A717-D8D7-4FF4-8E2F-3CF2808F26CE}" presName="dummyMaxCanvas" presStyleCnt="0">
        <dgm:presLayoutVars/>
      </dgm:prSet>
      <dgm:spPr/>
    </dgm:pt>
    <dgm:pt modelId="{00DF14C4-4BBF-40F7-B367-A8DEDF328EDF}" type="pres">
      <dgm:prSet presAssocID="{E112A717-D8D7-4FF4-8E2F-3CF2808F26C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BAFEF71-8AFB-4BB0-931C-BBECDE156A54}" type="pres">
      <dgm:prSet presAssocID="{E112A717-D8D7-4FF4-8E2F-3CF2808F26C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A508E399-F2E1-4DF9-8171-E0778BAA85FB}" type="pres">
      <dgm:prSet presAssocID="{E112A717-D8D7-4FF4-8E2F-3CF2808F26C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00CFB1DB-6C3F-4458-AED7-28FA672845FB}" type="pres">
      <dgm:prSet presAssocID="{E112A717-D8D7-4FF4-8E2F-3CF2808F26C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F146CA28-67BA-4F48-9279-C4C820B465E4}" type="pres">
      <dgm:prSet presAssocID="{E112A717-D8D7-4FF4-8E2F-3CF2808F26C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4824C2C1-62BA-4BA2-BB5A-C8DDD1BCCF94}" type="pres">
      <dgm:prSet presAssocID="{E112A717-D8D7-4FF4-8E2F-3CF2808F26C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FA8CEEEB-A284-4EDD-9067-92251FD3458A}" type="pres">
      <dgm:prSet presAssocID="{E112A717-D8D7-4FF4-8E2F-3CF2808F26C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16C33D5-39CA-41BB-8617-018429792827}" type="pres">
      <dgm:prSet presAssocID="{E112A717-D8D7-4FF4-8E2F-3CF2808F26C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005411AC-8E97-4C08-A787-50C6EED31D1D}" type="presOf" srcId="{E1AAF625-0676-4F6B-ACE5-F823EE4E9150}" destId="{00DF14C4-4BBF-40F7-B367-A8DEDF328EDF}" srcOrd="0" destOrd="0" presId="urn:microsoft.com/office/officeart/2005/8/layout/vProcess5"/>
    <dgm:cxn modelId="{25F67D25-A7B0-41E0-9B46-05DACB65D429}" type="presOf" srcId="{E112A717-D8D7-4FF4-8E2F-3CF2808F26CE}" destId="{E24AD6AE-DBED-4151-AC5A-CEA9D33068BF}" srcOrd="0" destOrd="0" presId="urn:microsoft.com/office/officeart/2005/8/layout/vProcess5"/>
    <dgm:cxn modelId="{2C2A0112-9A97-4524-A6E4-65B0F9F159FF}" type="presOf" srcId="{E1AAF625-0676-4F6B-ACE5-F823EE4E9150}" destId="{4824C2C1-62BA-4BA2-BB5A-C8DDD1BCCF94}" srcOrd="1" destOrd="0" presId="urn:microsoft.com/office/officeart/2005/8/layout/vProcess5"/>
    <dgm:cxn modelId="{743C7976-7EBF-414D-B6F8-023237CEF5A5}" srcId="{E112A717-D8D7-4FF4-8E2F-3CF2808F26CE}" destId="{E4AF73AC-8F18-4CC8-8671-FC78B6528FF1}" srcOrd="1" destOrd="0" parTransId="{3A410620-E29A-4DDE-9224-B4E72C856C71}" sibTransId="{27C3C587-3B98-4670-9FC7-920CFD1365AC}"/>
    <dgm:cxn modelId="{B9C5486F-F69D-43CD-BAA4-B2838B6BC0CD}" srcId="{E112A717-D8D7-4FF4-8E2F-3CF2808F26CE}" destId="{E1AAF625-0676-4F6B-ACE5-F823EE4E9150}" srcOrd="0" destOrd="0" parTransId="{2640474C-819B-4B4F-BBE6-DD00CC754B5B}" sibTransId="{A080827D-9794-4AC9-BC13-B3F673EF7A24}"/>
    <dgm:cxn modelId="{02DBC916-126D-4C07-A0CD-25FB81B46181}" type="presOf" srcId="{E4AF73AC-8F18-4CC8-8671-FC78B6528FF1}" destId="{FA8CEEEB-A284-4EDD-9067-92251FD3458A}" srcOrd="1" destOrd="0" presId="urn:microsoft.com/office/officeart/2005/8/layout/vProcess5"/>
    <dgm:cxn modelId="{B3462EBD-0BB3-4B3E-8F60-B7E31D0209B0}" type="presOf" srcId="{9C83BFC9-ECF4-4060-831D-6A9F2CF99440}" destId="{216C33D5-39CA-41BB-8617-018429792827}" srcOrd="1" destOrd="0" presId="urn:microsoft.com/office/officeart/2005/8/layout/vProcess5"/>
    <dgm:cxn modelId="{2BF57533-5D48-4564-B0E4-77D6E99C09A6}" type="presOf" srcId="{9C83BFC9-ECF4-4060-831D-6A9F2CF99440}" destId="{A508E399-F2E1-4DF9-8171-E0778BAA85FB}" srcOrd="0" destOrd="0" presId="urn:microsoft.com/office/officeart/2005/8/layout/vProcess5"/>
    <dgm:cxn modelId="{5EDB597E-3BC0-403B-96BA-A45045F30218}" srcId="{E112A717-D8D7-4FF4-8E2F-3CF2808F26CE}" destId="{9C83BFC9-ECF4-4060-831D-6A9F2CF99440}" srcOrd="2" destOrd="0" parTransId="{90D4F963-96F5-4AA2-86C2-9A613D04C82E}" sibTransId="{3434ECCA-8AE9-43B3-94C0-87FCC234D76D}"/>
    <dgm:cxn modelId="{E12DFB57-24CF-427F-8AA3-CDAAF226E094}" type="presOf" srcId="{A080827D-9794-4AC9-BC13-B3F673EF7A24}" destId="{00CFB1DB-6C3F-4458-AED7-28FA672845FB}" srcOrd="0" destOrd="0" presId="urn:microsoft.com/office/officeart/2005/8/layout/vProcess5"/>
    <dgm:cxn modelId="{E9F66904-D625-4B43-9631-B78EAEB14B64}" type="presOf" srcId="{E4AF73AC-8F18-4CC8-8671-FC78B6528FF1}" destId="{EBAFEF71-8AFB-4BB0-931C-BBECDE156A54}" srcOrd="0" destOrd="0" presId="urn:microsoft.com/office/officeart/2005/8/layout/vProcess5"/>
    <dgm:cxn modelId="{930A1FF4-8195-42C5-B0F8-2BBA3F5FCEA3}" type="presOf" srcId="{27C3C587-3B98-4670-9FC7-920CFD1365AC}" destId="{F146CA28-67BA-4F48-9279-C4C820B465E4}" srcOrd="0" destOrd="0" presId="urn:microsoft.com/office/officeart/2005/8/layout/vProcess5"/>
    <dgm:cxn modelId="{4A44E6C8-EA99-472E-87F3-D9C540590B80}" type="presParOf" srcId="{E24AD6AE-DBED-4151-AC5A-CEA9D33068BF}" destId="{FD98CAB3-1FF8-4063-A085-7F4CE7C45B3C}" srcOrd="0" destOrd="0" presId="urn:microsoft.com/office/officeart/2005/8/layout/vProcess5"/>
    <dgm:cxn modelId="{35292033-6C91-41C5-A602-EAD84F848FDF}" type="presParOf" srcId="{E24AD6AE-DBED-4151-AC5A-CEA9D33068BF}" destId="{00DF14C4-4BBF-40F7-B367-A8DEDF328EDF}" srcOrd="1" destOrd="0" presId="urn:microsoft.com/office/officeart/2005/8/layout/vProcess5"/>
    <dgm:cxn modelId="{079821DA-D171-4333-87D6-2A0124A0A66D}" type="presParOf" srcId="{E24AD6AE-DBED-4151-AC5A-CEA9D33068BF}" destId="{EBAFEF71-8AFB-4BB0-931C-BBECDE156A54}" srcOrd="2" destOrd="0" presId="urn:microsoft.com/office/officeart/2005/8/layout/vProcess5"/>
    <dgm:cxn modelId="{66714311-3D4B-441E-A9A9-C31FC9B64082}" type="presParOf" srcId="{E24AD6AE-DBED-4151-AC5A-CEA9D33068BF}" destId="{A508E399-F2E1-4DF9-8171-E0778BAA85FB}" srcOrd="3" destOrd="0" presId="urn:microsoft.com/office/officeart/2005/8/layout/vProcess5"/>
    <dgm:cxn modelId="{D38C26CF-E1CC-49F6-B955-507132612A37}" type="presParOf" srcId="{E24AD6AE-DBED-4151-AC5A-CEA9D33068BF}" destId="{00CFB1DB-6C3F-4458-AED7-28FA672845FB}" srcOrd="4" destOrd="0" presId="urn:microsoft.com/office/officeart/2005/8/layout/vProcess5"/>
    <dgm:cxn modelId="{02AD1FF2-F268-4320-B683-8AD8F0C15640}" type="presParOf" srcId="{E24AD6AE-DBED-4151-AC5A-CEA9D33068BF}" destId="{F146CA28-67BA-4F48-9279-C4C820B465E4}" srcOrd="5" destOrd="0" presId="urn:microsoft.com/office/officeart/2005/8/layout/vProcess5"/>
    <dgm:cxn modelId="{1835AE8B-3807-4544-9F40-38C5FD8B508E}" type="presParOf" srcId="{E24AD6AE-DBED-4151-AC5A-CEA9D33068BF}" destId="{4824C2C1-62BA-4BA2-BB5A-C8DDD1BCCF94}" srcOrd="6" destOrd="0" presId="urn:microsoft.com/office/officeart/2005/8/layout/vProcess5"/>
    <dgm:cxn modelId="{E61188CA-EB1E-45A6-8AE9-9319A29584E7}" type="presParOf" srcId="{E24AD6AE-DBED-4151-AC5A-CEA9D33068BF}" destId="{FA8CEEEB-A284-4EDD-9067-92251FD3458A}" srcOrd="7" destOrd="0" presId="urn:microsoft.com/office/officeart/2005/8/layout/vProcess5"/>
    <dgm:cxn modelId="{1DAF3CFE-6B55-494E-AFF5-AFCA0ECF3B43}" type="presParOf" srcId="{E24AD6AE-DBED-4151-AC5A-CEA9D33068BF}" destId="{216C33D5-39CA-41BB-8617-01842979282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7B3B09-C0DB-4283-9111-FAD03805AF8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657A39C5-E850-4BED-841D-8837316D45AE}">
      <dgm:prSet/>
      <dgm:spPr/>
      <dgm:t>
        <a:bodyPr/>
        <a:lstStyle/>
        <a:p>
          <a:r>
            <a:rPr lang="lt-LT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Virusai gali patekti  sveikinantis ar liečiant įvairius daiktus, paviršius -  jei  prieš tai lietė, čiaudėjo ar kosėjo  užsikrėtęs žmogus.</a:t>
          </a:r>
        </a:p>
      </dgm:t>
    </dgm:pt>
    <dgm:pt modelId="{77122C60-51B8-4BDF-B242-EBFD04E84094}" type="parTrans" cxnId="{2A1280C0-61D4-46EB-9829-D41A7AA81ADC}">
      <dgm:prSet/>
      <dgm:spPr/>
      <dgm:t>
        <a:bodyPr/>
        <a:lstStyle/>
        <a:p>
          <a:endParaRPr lang="lt-LT"/>
        </a:p>
      </dgm:t>
    </dgm:pt>
    <dgm:pt modelId="{63E3E36C-2A53-4023-B0FE-A3C00B6F73D4}" type="sibTrans" cxnId="{2A1280C0-61D4-46EB-9829-D41A7AA81ADC}">
      <dgm:prSet/>
      <dgm:spPr/>
      <dgm:t>
        <a:bodyPr/>
        <a:lstStyle/>
        <a:p>
          <a:endParaRPr lang="lt-LT"/>
        </a:p>
      </dgm:t>
    </dgm:pt>
    <dgm:pt modelId="{ACDDF72B-E87A-417D-8B78-363124EEC503}" type="pres">
      <dgm:prSet presAssocID="{F47B3B09-C0DB-4283-9111-FAD03805AF8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lt-LT"/>
        </a:p>
      </dgm:t>
    </dgm:pt>
    <dgm:pt modelId="{D9FCD8F7-D63B-44DA-9A65-C0FB2930CA07}" type="pres">
      <dgm:prSet presAssocID="{657A39C5-E850-4BED-841D-8837316D45AE}" presName="linNode" presStyleCnt="0"/>
      <dgm:spPr/>
    </dgm:pt>
    <dgm:pt modelId="{68E79220-9620-44FF-B695-8F572915F59F}" type="pres">
      <dgm:prSet presAssocID="{657A39C5-E850-4BED-841D-8837316D45AE}" presName="parentShp" presStyleLbl="node1" presStyleIdx="0" presStyleCnt="1" custScaleX="466747" custScaleY="66497" custLinFactNeighborX="-6875" custLinFactNeighborY="-763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AA6EAD3-4413-4FE7-8148-F22B398A7F2E}" type="pres">
      <dgm:prSet presAssocID="{657A39C5-E850-4BED-841D-8837316D45AE}" presName="childShp" presStyleLbl="bgAccFollowNode1" presStyleIdx="0" presStyleCnt="1" custScaleY="35431" custLinFactNeighborX="-5956" custLinFactNeighborY="-7471">
        <dgm:presLayoutVars>
          <dgm:bulletEnabled val="1"/>
        </dgm:presLayoutVars>
      </dgm:prSet>
      <dgm:spPr/>
    </dgm:pt>
  </dgm:ptLst>
  <dgm:cxnLst>
    <dgm:cxn modelId="{E6D90010-43AF-4D6E-8314-2614264F5AA2}" type="presOf" srcId="{657A39C5-E850-4BED-841D-8837316D45AE}" destId="{68E79220-9620-44FF-B695-8F572915F59F}" srcOrd="0" destOrd="0" presId="urn:microsoft.com/office/officeart/2005/8/layout/vList6"/>
    <dgm:cxn modelId="{2A1280C0-61D4-46EB-9829-D41A7AA81ADC}" srcId="{F47B3B09-C0DB-4283-9111-FAD03805AF8C}" destId="{657A39C5-E850-4BED-841D-8837316D45AE}" srcOrd="0" destOrd="0" parTransId="{77122C60-51B8-4BDF-B242-EBFD04E84094}" sibTransId="{63E3E36C-2A53-4023-B0FE-A3C00B6F73D4}"/>
    <dgm:cxn modelId="{5DB22A67-5ED5-48A3-B82E-95D6F1912892}" type="presOf" srcId="{F47B3B09-C0DB-4283-9111-FAD03805AF8C}" destId="{ACDDF72B-E87A-417D-8B78-363124EEC503}" srcOrd="0" destOrd="0" presId="urn:microsoft.com/office/officeart/2005/8/layout/vList6"/>
    <dgm:cxn modelId="{F80EB730-F426-4257-AC54-8220C6B7CD6F}" type="presParOf" srcId="{ACDDF72B-E87A-417D-8B78-363124EEC503}" destId="{D9FCD8F7-D63B-44DA-9A65-C0FB2930CA07}" srcOrd="0" destOrd="0" presId="urn:microsoft.com/office/officeart/2005/8/layout/vList6"/>
    <dgm:cxn modelId="{217B3FD0-6261-45B9-AD7E-AF2F8FA50139}" type="presParOf" srcId="{D9FCD8F7-D63B-44DA-9A65-C0FB2930CA07}" destId="{68E79220-9620-44FF-B695-8F572915F59F}" srcOrd="0" destOrd="0" presId="urn:microsoft.com/office/officeart/2005/8/layout/vList6"/>
    <dgm:cxn modelId="{299B2386-3F85-4200-BC81-DF90E5558B86}" type="presParOf" srcId="{D9FCD8F7-D63B-44DA-9A65-C0FB2930CA07}" destId="{EAA6EAD3-4413-4FE7-8148-F22B398A7F2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AFF159-1B7D-45BC-935F-BD63B1F739D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ABAC1F87-7341-4043-81D2-D8C93CBD7213}">
      <dgm:prSet/>
      <dgm:spPr/>
      <dgm:t>
        <a:bodyPr/>
        <a:lstStyle/>
        <a:p>
          <a:r>
            <a:rPr lang="lt-LT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Į mūsų organizmą virusai patenka kai užterštomis rankomis liečiame akis, nosį, burną.</a:t>
          </a:r>
        </a:p>
      </dgm:t>
    </dgm:pt>
    <dgm:pt modelId="{E285C4F1-DB95-462A-A10A-3CD25FAD4635}" type="parTrans" cxnId="{37F9704C-95B5-481D-846E-0D24A68140FD}">
      <dgm:prSet/>
      <dgm:spPr/>
      <dgm:t>
        <a:bodyPr/>
        <a:lstStyle/>
        <a:p>
          <a:endParaRPr lang="lt-LT"/>
        </a:p>
      </dgm:t>
    </dgm:pt>
    <dgm:pt modelId="{0F78A8B4-94F0-4C0A-B268-D13DC80FCA93}" type="sibTrans" cxnId="{37F9704C-95B5-481D-846E-0D24A68140FD}">
      <dgm:prSet/>
      <dgm:spPr/>
      <dgm:t>
        <a:bodyPr/>
        <a:lstStyle/>
        <a:p>
          <a:endParaRPr lang="lt-LT"/>
        </a:p>
      </dgm:t>
    </dgm:pt>
    <dgm:pt modelId="{3FB30432-DFA8-46E1-A760-617E3EFF46AC}" type="pres">
      <dgm:prSet presAssocID="{48AFF159-1B7D-45BC-935F-BD63B1F739D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lt-LT"/>
        </a:p>
      </dgm:t>
    </dgm:pt>
    <dgm:pt modelId="{CF657846-F6C9-47CC-B69F-C3D9F9FD7B89}" type="pres">
      <dgm:prSet presAssocID="{ABAC1F87-7341-4043-81D2-D8C93CBD7213}" presName="linNode" presStyleCnt="0"/>
      <dgm:spPr/>
    </dgm:pt>
    <dgm:pt modelId="{A2FF432D-36D1-479F-8B82-366598819029}" type="pres">
      <dgm:prSet presAssocID="{ABAC1F87-7341-4043-81D2-D8C93CBD7213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9E6A3FBD-F5F3-47BA-9B3F-C79AF1850FDF}" type="pres">
      <dgm:prSet presAssocID="{ABAC1F87-7341-4043-81D2-D8C93CBD7213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589CCFEB-5205-4A0A-AE21-A58B980CEC90}" type="presOf" srcId="{ABAC1F87-7341-4043-81D2-D8C93CBD7213}" destId="{A2FF432D-36D1-479F-8B82-366598819029}" srcOrd="0" destOrd="0" presId="urn:microsoft.com/office/officeart/2005/8/layout/vList6"/>
    <dgm:cxn modelId="{6998CC64-8D44-452C-99C9-E533B88B9D95}" type="presOf" srcId="{48AFF159-1B7D-45BC-935F-BD63B1F739D8}" destId="{3FB30432-DFA8-46E1-A760-617E3EFF46AC}" srcOrd="0" destOrd="0" presId="urn:microsoft.com/office/officeart/2005/8/layout/vList6"/>
    <dgm:cxn modelId="{37F9704C-95B5-481D-846E-0D24A68140FD}" srcId="{48AFF159-1B7D-45BC-935F-BD63B1F739D8}" destId="{ABAC1F87-7341-4043-81D2-D8C93CBD7213}" srcOrd="0" destOrd="0" parTransId="{E285C4F1-DB95-462A-A10A-3CD25FAD4635}" sibTransId="{0F78A8B4-94F0-4C0A-B268-D13DC80FCA93}"/>
    <dgm:cxn modelId="{F732523A-59F4-4717-A1A3-23BA09E35CB6}" type="presParOf" srcId="{3FB30432-DFA8-46E1-A760-617E3EFF46AC}" destId="{CF657846-F6C9-47CC-B69F-C3D9F9FD7B89}" srcOrd="0" destOrd="0" presId="urn:microsoft.com/office/officeart/2005/8/layout/vList6"/>
    <dgm:cxn modelId="{41E87A40-BDD7-466F-AEBD-CC81462625F8}" type="presParOf" srcId="{CF657846-F6C9-47CC-B69F-C3D9F9FD7B89}" destId="{A2FF432D-36D1-479F-8B82-366598819029}" srcOrd="0" destOrd="0" presId="urn:microsoft.com/office/officeart/2005/8/layout/vList6"/>
    <dgm:cxn modelId="{BEB8C6B4-D0B3-4004-B983-CCB3B7230046}" type="presParOf" srcId="{CF657846-F6C9-47CC-B69F-C3D9F9FD7B89}" destId="{9E6A3FBD-F5F3-47BA-9B3F-C79AF1850FD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E9F2D12-D3BE-46B8-BDFD-2C64E9EA2DC6}" type="doc">
      <dgm:prSet loTypeId="urn:microsoft.com/office/officeart/2005/8/layout/process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779AA132-CC10-4F5F-88AC-7D8A031C1CD0}">
      <dgm:prSet custT="1"/>
      <dgm:spPr/>
      <dgm:t>
        <a:bodyPr/>
        <a:lstStyle/>
        <a:p>
          <a:pPr algn="ctr"/>
          <a:r>
            <a:rPr lang="lt-LT" sz="2400" dirty="0">
              <a:solidFill>
                <a:srgbClr val="FF0000"/>
              </a:solidFill>
              <a:latin typeface="Baskerville Old Face" panose="02020602080505020303" pitchFamily="18" charset="0"/>
            </a:rPr>
            <a:t>Patekę į žmogaus organizmą virusai sukelia ligas.</a:t>
          </a:r>
        </a:p>
      </dgm:t>
    </dgm:pt>
    <dgm:pt modelId="{19ED44B1-6D93-45FF-87FF-5C72CE51AD3F}" type="parTrans" cxnId="{8E92BFE0-2074-4BF5-8D6F-BF479A92AC64}">
      <dgm:prSet/>
      <dgm:spPr/>
      <dgm:t>
        <a:bodyPr/>
        <a:lstStyle/>
        <a:p>
          <a:endParaRPr lang="lt-LT"/>
        </a:p>
      </dgm:t>
    </dgm:pt>
    <dgm:pt modelId="{C33C666A-53A9-4D81-A201-889EAE876A60}" type="sibTrans" cxnId="{8E92BFE0-2074-4BF5-8D6F-BF479A92AC64}">
      <dgm:prSet/>
      <dgm:spPr/>
      <dgm:t>
        <a:bodyPr/>
        <a:lstStyle/>
        <a:p>
          <a:endParaRPr lang="lt-LT"/>
        </a:p>
      </dgm:t>
    </dgm:pt>
    <dgm:pt modelId="{F58D39E3-E02A-4E9D-B289-CC347985A5F2}">
      <dgm:prSet custT="1"/>
      <dgm:spPr/>
      <dgm:t>
        <a:bodyPr/>
        <a:lstStyle/>
        <a:p>
          <a:pPr algn="ctr"/>
          <a:r>
            <a:rPr lang="lt-LT" sz="24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Tuomet mūsų  imuninė sistema užpuola virusą ir prasideda reakcija  pvz.: karščiavimas, ima skaudėti galvą ar prasideda sloga, kosulys).</a:t>
          </a:r>
        </a:p>
      </dgm:t>
    </dgm:pt>
    <dgm:pt modelId="{EF04E8E5-6F4C-4ADF-AB07-E18F4BBA2686}" type="parTrans" cxnId="{CD05DF98-E506-4DBE-947F-54E0FFA4BB83}">
      <dgm:prSet/>
      <dgm:spPr/>
      <dgm:t>
        <a:bodyPr/>
        <a:lstStyle/>
        <a:p>
          <a:endParaRPr lang="lt-LT"/>
        </a:p>
      </dgm:t>
    </dgm:pt>
    <dgm:pt modelId="{434E783C-D0CB-417F-80A8-1F3D41742793}" type="sibTrans" cxnId="{CD05DF98-E506-4DBE-947F-54E0FFA4BB83}">
      <dgm:prSet/>
      <dgm:spPr/>
      <dgm:t>
        <a:bodyPr/>
        <a:lstStyle/>
        <a:p>
          <a:endParaRPr lang="lt-LT"/>
        </a:p>
      </dgm:t>
    </dgm:pt>
    <dgm:pt modelId="{CA9D119F-403B-49B7-ABF5-B59C0FD43FCB}">
      <dgm:prSet custT="1"/>
      <dgm:spPr/>
      <dgm:t>
        <a:bodyPr/>
        <a:lstStyle/>
        <a:p>
          <a:r>
            <a:rPr lang="lt-LT" sz="2400" dirty="0">
              <a:solidFill>
                <a:srgbClr val="002060"/>
              </a:solidFill>
              <a:latin typeface="Baskerville Old Face" panose="02020602080505020303" pitchFamily="18" charset="0"/>
            </a:rPr>
            <a:t>Visa tai sukelia mūsų imuninė sistema – ir tai yra gerai! </a:t>
          </a:r>
        </a:p>
      </dgm:t>
    </dgm:pt>
    <dgm:pt modelId="{1F20E468-BD55-485D-AE90-C98260D00A5D}" type="parTrans" cxnId="{1E766A1C-9290-497F-ABB5-3BECEC5524FA}">
      <dgm:prSet/>
      <dgm:spPr/>
      <dgm:t>
        <a:bodyPr/>
        <a:lstStyle/>
        <a:p>
          <a:endParaRPr lang="lt-LT"/>
        </a:p>
      </dgm:t>
    </dgm:pt>
    <dgm:pt modelId="{00BDE72E-74E6-4946-84D6-F465E24EBBF0}" type="sibTrans" cxnId="{1E766A1C-9290-497F-ABB5-3BECEC5524FA}">
      <dgm:prSet/>
      <dgm:spPr/>
      <dgm:t>
        <a:bodyPr/>
        <a:lstStyle/>
        <a:p>
          <a:endParaRPr lang="lt-LT"/>
        </a:p>
      </dgm:t>
    </dgm:pt>
    <dgm:pt modelId="{864D969C-CB81-42D0-AE35-9F8192D05883}" type="pres">
      <dgm:prSet presAssocID="{AE9F2D12-D3BE-46B8-BDFD-2C64E9EA2DC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899E1057-4679-4882-A83D-425AFF511C67}" type="pres">
      <dgm:prSet presAssocID="{779AA132-CC10-4F5F-88AC-7D8A031C1CD0}" presName="node" presStyleLbl="node1" presStyleIdx="0" presStyleCnt="3" custScaleX="151558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ADC58984-C48D-4AEA-A831-21E3D22DB875}" type="pres">
      <dgm:prSet presAssocID="{C33C666A-53A9-4D81-A201-889EAE876A60}" presName="sibTrans" presStyleLbl="sibTrans2D1" presStyleIdx="0" presStyleCnt="2"/>
      <dgm:spPr/>
      <dgm:t>
        <a:bodyPr/>
        <a:lstStyle/>
        <a:p>
          <a:endParaRPr lang="lt-LT"/>
        </a:p>
      </dgm:t>
    </dgm:pt>
    <dgm:pt modelId="{58E60CBE-D228-42B4-8713-9EFC152112AE}" type="pres">
      <dgm:prSet presAssocID="{C33C666A-53A9-4D81-A201-889EAE876A60}" presName="connectorText" presStyleLbl="sibTrans2D1" presStyleIdx="0" presStyleCnt="2"/>
      <dgm:spPr/>
      <dgm:t>
        <a:bodyPr/>
        <a:lstStyle/>
        <a:p>
          <a:endParaRPr lang="lt-LT"/>
        </a:p>
      </dgm:t>
    </dgm:pt>
    <dgm:pt modelId="{AB8179D6-B798-48EB-9B7E-344A3228E88F}" type="pres">
      <dgm:prSet presAssocID="{F58D39E3-E02A-4E9D-B289-CC347985A5F2}" presName="node" presStyleLbl="node1" presStyleIdx="1" presStyleCnt="3" custScaleX="151558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DB1DE9E7-3C9C-4AC0-B604-7BE57F4C3D49}" type="pres">
      <dgm:prSet presAssocID="{434E783C-D0CB-417F-80A8-1F3D41742793}" presName="sibTrans" presStyleLbl="sibTrans2D1" presStyleIdx="1" presStyleCnt="2"/>
      <dgm:spPr/>
      <dgm:t>
        <a:bodyPr/>
        <a:lstStyle/>
        <a:p>
          <a:endParaRPr lang="lt-LT"/>
        </a:p>
      </dgm:t>
    </dgm:pt>
    <dgm:pt modelId="{56736D44-358B-46E4-93C9-09D03E427E5E}" type="pres">
      <dgm:prSet presAssocID="{434E783C-D0CB-417F-80A8-1F3D41742793}" presName="connectorText" presStyleLbl="sibTrans2D1" presStyleIdx="1" presStyleCnt="2"/>
      <dgm:spPr/>
      <dgm:t>
        <a:bodyPr/>
        <a:lstStyle/>
        <a:p>
          <a:endParaRPr lang="lt-LT"/>
        </a:p>
      </dgm:t>
    </dgm:pt>
    <dgm:pt modelId="{EAA1788D-1E23-4729-BC53-754866F1FAB6}" type="pres">
      <dgm:prSet presAssocID="{CA9D119F-403B-49B7-ABF5-B59C0FD43FCB}" presName="node" presStyleLbl="node1" presStyleIdx="2" presStyleCnt="3" custScaleX="151558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B63DE684-CF1C-4BB0-B957-6ABE39954075}" type="presOf" srcId="{C33C666A-53A9-4D81-A201-889EAE876A60}" destId="{ADC58984-C48D-4AEA-A831-21E3D22DB875}" srcOrd="0" destOrd="0" presId="urn:microsoft.com/office/officeart/2005/8/layout/process2"/>
    <dgm:cxn modelId="{1E766A1C-9290-497F-ABB5-3BECEC5524FA}" srcId="{AE9F2D12-D3BE-46B8-BDFD-2C64E9EA2DC6}" destId="{CA9D119F-403B-49B7-ABF5-B59C0FD43FCB}" srcOrd="2" destOrd="0" parTransId="{1F20E468-BD55-485D-AE90-C98260D00A5D}" sibTransId="{00BDE72E-74E6-4946-84D6-F465E24EBBF0}"/>
    <dgm:cxn modelId="{4ECF5794-7938-4E93-A882-BAAF1088AE80}" type="presOf" srcId="{779AA132-CC10-4F5F-88AC-7D8A031C1CD0}" destId="{899E1057-4679-4882-A83D-425AFF511C67}" srcOrd="0" destOrd="0" presId="urn:microsoft.com/office/officeart/2005/8/layout/process2"/>
    <dgm:cxn modelId="{BA8D737F-3EC4-497F-991D-F47804D4ED83}" type="presOf" srcId="{CA9D119F-403B-49B7-ABF5-B59C0FD43FCB}" destId="{EAA1788D-1E23-4729-BC53-754866F1FAB6}" srcOrd="0" destOrd="0" presId="urn:microsoft.com/office/officeart/2005/8/layout/process2"/>
    <dgm:cxn modelId="{B972B9D9-59F0-4B81-B578-AB78E049D377}" type="presOf" srcId="{F58D39E3-E02A-4E9D-B289-CC347985A5F2}" destId="{AB8179D6-B798-48EB-9B7E-344A3228E88F}" srcOrd="0" destOrd="0" presId="urn:microsoft.com/office/officeart/2005/8/layout/process2"/>
    <dgm:cxn modelId="{CD05DF98-E506-4DBE-947F-54E0FFA4BB83}" srcId="{AE9F2D12-D3BE-46B8-BDFD-2C64E9EA2DC6}" destId="{F58D39E3-E02A-4E9D-B289-CC347985A5F2}" srcOrd="1" destOrd="0" parTransId="{EF04E8E5-6F4C-4ADF-AB07-E18F4BBA2686}" sibTransId="{434E783C-D0CB-417F-80A8-1F3D41742793}"/>
    <dgm:cxn modelId="{763C1316-DD7D-4BDA-BC43-F2482C326D02}" type="presOf" srcId="{434E783C-D0CB-417F-80A8-1F3D41742793}" destId="{56736D44-358B-46E4-93C9-09D03E427E5E}" srcOrd="1" destOrd="0" presId="urn:microsoft.com/office/officeart/2005/8/layout/process2"/>
    <dgm:cxn modelId="{8E92BFE0-2074-4BF5-8D6F-BF479A92AC64}" srcId="{AE9F2D12-D3BE-46B8-BDFD-2C64E9EA2DC6}" destId="{779AA132-CC10-4F5F-88AC-7D8A031C1CD0}" srcOrd="0" destOrd="0" parTransId="{19ED44B1-6D93-45FF-87FF-5C72CE51AD3F}" sibTransId="{C33C666A-53A9-4D81-A201-889EAE876A60}"/>
    <dgm:cxn modelId="{D3950942-A4AE-4F4E-B6A3-08FB678C910E}" type="presOf" srcId="{C33C666A-53A9-4D81-A201-889EAE876A60}" destId="{58E60CBE-D228-42B4-8713-9EFC152112AE}" srcOrd="1" destOrd="0" presId="urn:microsoft.com/office/officeart/2005/8/layout/process2"/>
    <dgm:cxn modelId="{4F47D299-4805-4D4A-8F70-8E3002A3CBB5}" type="presOf" srcId="{434E783C-D0CB-417F-80A8-1F3D41742793}" destId="{DB1DE9E7-3C9C-4AC0-B604-7BE57F4C3D49}" srcOrd="0" destOrd="0" presId="urn:microsoft.com/office/officeart/2005/8/layout/process2"/>
    <dgm:cxn modelId="{8CE1C2C2-9651-465A-9CE1-7F26DEE7A122}" type="presOf" srcId="{AE9F2D12-D3BE-46B8-BDFD-2C64E9EA2DC6}" destId="{864D969C-CB81-42D0-AE35-9F8192D05883}" srcOrd="0" destOrd="0" presId="urn:microsoft.com/office/officeart/2005/8/layout/process2"/>
    <dgm:cxn modelId="{CFB6AFBD-C6D3-4924-AF03-3F1367852DC3}" type="presParOf" srcId="{864D969C-CB81-42D0-AE35-9F8192D05883}" destId="{899E1057-4679-4882-A83D-425AFF511C67}" srcOrd="0" destOrd="0" presId="urn:microsoft.com/office/officeart/2005/8/layout/process2"/>
    <dgm:cxn modelId="{DBC95274-F5C5-4982-894E-EC09D67DD73E}" type="presParOf" srcId="{864D969C-CB81-42D0-AE35-9F8192D05883}" destId="{ADC58984-C48D-4AEA-A831-21E3D22DB875}" srcOrd="1" destOrd="0" presId="urn:microsoft.com/office/officeart/2005/8/layout/process2"/>
    <dgm:cxn modelId="{82ACAB19-AEEE-4258-8CE9-D2EB4E12A9C8}" type="presParOf" srcId="{ADC58984-C48D-4AEA-A831-21E3D22DB875}" destId="{58E60CBE-D228-42B4-8713-9EFC152112AE}" srcOrd="0" destOrd="0" presId="urn:microsoft.com/office/officeart/2005/8/layout/process2"/>
    <dgm:cxn modelId="{8F81B1A3-0A1D-42DF-89D4-862BD4502F55}" type="presParOf" srcId="{864D969C-CB81-42D0-AE35-9F8192D05883}" destId="{AB8179D6-B798-48EB-9B7E-344A3228E88F}" srcOrd="2" destOrd="0" presId="urn:microsoft.com/office/officeart/2005/8/layout/process2"/>
    <dgm:cxn modelId="{127A8009-1B95-49CA-898D-FC69E85A45AD}" type="presParOf" srcId="{864D969C-CB81-42D0-AE35-9F8192D05883}" destId="{DB1DE9E7-3C9C-4AC0-B604-7BE57F4C3D49}" srcOrd="3" destOrd="0" presId="urn:microsoft.com/office/officeart/2005/8/layout/process2"/>
    <dgm:cxn modelId="{CE92D398-BA9F-4861-A200-8CF0BA202774}" type="presParOf" srcId="{DB1DE9E7-3C9C-4AC0-B604-7BE57F4C3D49}" destId="{56736D44-358B-46E4-93C9-09D03E427E5E}" srcOrd="0" destOrd="0" presId="urn:microsoft.com/office/officeart/2005/8/layout/process2"/>
    <dgm:cxn modelId="{9D43FC18-3991-4C23-B757-3E7C422CDDBB}" type="presParOf" srcId="{864D969C-CB81-42D0-AE35-9F8192D05883}" destId="{EAA1788D-1E23-4729-BC53-754866F1FAB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AEF75-A474-4754-BECF-105754CB4E6A}">
      <dsp:nvSpPr>
        <dsp:cNvPr id="0" name=""/>
        <dsp:cNvSpPr/>
      </dsp:nvSpPr>
      <dsp:spPr>
        <a:xfrm>
          <a:off x="85330" y="3364"/>
          <a:ext cx="7103093" cy="34422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6500" kern="1200" baseline="0" dirty="0">
              <a:latin typeface="Bell MT" panose="02020503060305020303" pitchFamily="18" charset="0"/>
            </a:rPr>
            <a:t>   VIRUSAI</a:t>
          </a:r>
          <a:endParaRPr lang="lt-LT" sz="6500" kern="1200" dirty="0">
            <a:latin typeface="Bell MT" panose="02020503060305020303" pitchFamily="18" charset="0"/>
          </a:endParaRPr>
        </a:p>
      </dsp:txBody>
      <dsp:txXfrm>
        <a:off x="1850169" y="3364"/>
        <a:ext cx="5338254" cy="3442201"/>
      </dsp:txXfrm>
    </dsp:sp>
    <dsp:sp modelId="{A2D7A93D-C974-4942-8C65-93463C2330B6}">
      <dsp:nvSpPr>
        <dsp:cNvPr id="0" name=""/>
        <dsp:cNvSpPr/>
      </dsp:nvSpPr>
      <dsp:spPr>
        <a:xfrm>
          <a:off x="232731" y="595817"/>
          <a:ext cx="2450382" cy="233009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E9615-D384-4DD2-9271-089CD30FF852}">
      <dsp:nvSpPr>
        <dsp:cNvPr id="0" name=""/>
        <dsp:cNvSpPr/>
      </dsp:nvSpPr>
      <dsp:spPr>
        <a:xfrm>
          <a:off x="0" y="0"/>
          <a:ext cx="9905999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000" kern="1200" dirty="0">
              <a:latin typeface="Bookman Old Style" panose="02050604050505020204" pitchFamily="18" charset="0"/>
            </a:rPr>
            <a:t>Šie nemalonūs pojūčiai rodo, kad tavo kūnas kovoja su virusu!</a:t>
          </a:r>
        </a:p>
      </dsp:txBody>
      <dsp:txXfrm>
        <a:off x="76105" y="76105"/>
        <a:ext cx="9753789" cy="140681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AA27C-E405-4345-8B9E-036923B314BF}">
      <dsp:nvSpPr>
        <dsp:cNvPr id="0" name=""/>
        <dsp:cNvSpPr/>
      </dsp:nvSpPr>
      <dsp:spPr>
        <a:xfrm flipH="1">
          <a:off x="4969724" y="0"/>
          <a:ext cx="4936274" cy="23604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26035" rIns="0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100" kern="1200" dirty="0"/>
            <a:t>Saugokis sergančiųjų.</a:t>
          </a:r>
        </a:p>
      </dsp:txBody>
      <dsp:txXfrm>
        <a:off x="6149930" y="0"/>
        <a:ext cx="2575861" cy="236041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A3084-3E64-45CF-9347-56ED3D877BB6}">
      <dsp:nvSpPr>
        <dsp:cNvPr id="0" name=""/>
        <dsp:cNvSpPr/>
      </dsp:nvSpPr>
      <dsp:spPr>
        <a:xfrm>
          <a:off x="0" y="898"/>
          <a:ext cx="5572124" cy="22288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26035" rIns="0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100" kern="1200" dirty="0"/>
            <a:t>Laikykis asmens higienos. Atsakingai plauk rankas.</a:t>
          </a:r>
        </a:p>
      </dsp:txBody>
      <dsp:txXfrm>
        <a:off x="1114425" y="898"/>
        <a:ext cx="3343275" cy="222884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D512E-AB47-4D6A-B0A9-DB067A4C6172}">
      <dsp:nvSpPr>
        <dsp:cNvPr id="0" name=""/>
        <dsp:cNvSpPr/>
      </dsp:nvSpPr>
      <dsp:spPr>
        <a:xfrm flipH="1">
          <a:off x="4326421" y="2"/>
          <a:ext cx="5579577" cy="22155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0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900" kern="1200" dirty="0"/>
            <a:t>Neplautomis rankomis  neliesk veido, nosies, akių ir burnos.</a:t>
          </a:r>
        </a:p>
      </dsp:txBody>
      <dsp:txXfrm>
        <a:off x="5434191" y="2"/>
        <a:ext cx="3364037" cy="221554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1FF60-8EAE-4EAD-BFAA-D8655EB00A5D}">
      <dsp:nvSpPr>
        <dsp:cNvPr id="0" name=""/>
        <dsp:cNvSpPr/>
      </dsp:nvSpPr>
      <dsp:spPr>
        <a:xfrm>
          <a:off x="1351712" y="1028"/>
          <a:ext cx="6134027" cy="26882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26035" rIns="0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100" kern="1200" dirty="0"/>
            <a:t>Laikykis dienotvarkės. Pasistenk viską atlikti tuo pačiu laiku.</a:t>
          </a:r>
        </a:p>
      </dsp:txBody>
      <dsp:txXfrm>
        <a:off x="2695818" y="1028"/>
        <a:ext cx="3445816" cy="268821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66BF5-5F51-42DB-9EBB-FF0441BA1D27}">
      <dsp:nvSpPr>
        <dsp:cNvPr id="0" name=""/>
        <dsp:cNvSpPr/>
      </dsp:nvSpPr>
      <dsp:spPr>
        <a:xfrm flipH="1">
          <a:off x="81371" y="1376"/>
          <a:ext cx="5721355" cy="24677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34925" rIns="0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5500" kern="1200" dirty="0"/>
            <a:t>Nepamirški mankštintis, sportuoti. </a:t>
          </a:r>
        </a:p>
      </dsp:txBody>
      <dsp:txXfrm>
        <a:off x="1315229" y="1376"/>
        <a:ext cx="3253639" cy="246771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DD750-B6CF-4E16-A16E-3D0D6D5EC91B}">
      <dsp:nvSpPr>
        <dsp:cNvPr id="0" name=""/>
        <dsp:cNvSpPr/>
      </dsp:nvSpPr>
      <dsp:spPr>
        <a:xfrm>
          <a:off x="1126430" y="0"/>
          <a:ext cx="4962673" cy="19850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500" kern="1200" dirty="0"/>
            <a:t>Valgyk reguliariai ir sveikai.</a:t>
          </a:r>
        </a:p>
      </dsp:txBody>
      <dsp:txXfrm>
        <a:off x="2118965" y="0"/>
        <a:ext cx="2977604" cy="1985069"/>
      </dsp:txXfrm>
    </dsp:sp>
    <dsp:sp modelId="{77A77B31-27DE-4BAE-A0E9-DEDEF45FF2AF}">
      <dsp:nvSpPr>
        <dsp:cNvPr id="0" name=""/>
        <dsp:cNvSpPr/>
      </dsp:nvSpPr>
      <dsp:spPr>
        <a:xfrm flipH="1">
          <a:off x="4731022" y="2267251"/>
          <a:ext cx="5174976" cy="19850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500" kern="1200" dirty="0"/>
            <a:t>Gerk vandenį, arbatas. Atsisakyk saldžių gėrimų.</a:t>
          </a:r>
        </a:p>
      </dsp:txBody>
      <dsp:txXfrm>
        <a:off x="5723556" y="2267251"/>
        <a:ext cx="3189907" cy="1985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8BB7A-6373-4DDB-B00F-FFF64FF8DC38}">
      <dsp:nvSpPr>
        <dsp:cNvPr id="0" name=""/>
        <dsp:cNvSpPr/>
      </dsp:nvSpPr>
      <dsp:spPr>
        <a:xfrm>
          <a:off x="0" y="4344816"/>
          <a:ext cx="8804344" cy="712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200" b="1" kern="1200" dirty="0">
              <a:solidFill>
                <a:srgbClr val="7030A0"/>
              </a:solidFill>
              <a:latin typeface="Georgia" panose="02040502050405020303" pitchFamily="18" charset="0"/>
            </a:rPr>
            <a:t>Ar galima sustabdyti virusų plitimą?</a:t>
          </a:r>
        </a:p>
      </dsp:txBody>
      <dsp:txXfrm>
        <a:off x="0" y="4344816"/>
        <a:ext cx="8804344" cy="712803"/>
      </dsp:txXfrm>
    </dsp:sp>
    <dsp:sp modelId="{678522DE-EF0B-4C63-8F58-CCB019B81A2A}">
      <dsp:nvSpPr>
        <dsp:cNvPr id="0" name=""/>
        <dsp:cNvSpPr/>
      </dsp:nvSpPr>
      <dsp:spPr>
        <a:xfrm rot="10800000">
          <a:off x="0" y="3259217"/>
          <a:ext cx="8804344" cy="109629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200" b="1" kern="12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rPr>
            <a:t>Kaip galima užsikrėsti?</a:t>
          </a:r>
        </a:p>
      </dsp:txBody>
      <dsp:txXfrm rot="10800000">
        <a:off x="0" y="3259217"/>
        <a:ext cx="8804344" cy="712337"/>
      </dsp:txXfrm>
    </dsp:sp>
    <dsp:sp modelId="{C488CFA9-3CF3-4B74-99C4-AA204E8A2ADA}">
      <dsp:nvSpPr>
        <dsp:cNvPr id="0" name=""/>
        <dsp:cNvSpPr/>
      </dsp:nvSpPr>
      <dsp:spPr>
        <a:xfrm rot="10800000">
          <a:off x="0" y="2173617"/>
          <a:ext cx="8804344" cy="109629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200" b="1" kern="1200" dirty="0">
              <a:solidFill>
                <a:schemeClr val="bg2">
                  <a:lumMod val="75000"/>
                </a:schemeClr>
              </a:solidFill>
              <a:latin typeface="Georgia" panose="02040502050405020303" pitchFamily="18" charset="0"/>
            </a:rPr>
            <a:t>Kas yra virusai?</a:t>
          </a:r>
        </a:p>
      </dsp:txBody>
      <dsp:txXfrm rot="10800000">
        <a:off x="0" y="2173617"/>
        <a:ext cx="8804344" cy="712337"/>
      </dsp:txXfrm>
    </dsp:sp>
    <dsp:sp modelId="{04B9E79A-C85B-4884-8CAF-1AFB7EA7D2FF}">
      <dsp:nvSpPr>
        <dsp:cNvPr id="0" name=""/>
        <dsp:cNvSpPr/>
      </dsp:nvSpPr>
      <dsp:spPr>
        <a:xfrm rot="10800000">
          <a:off x="0" y="1088018"/>
          <a:ext cx="8804344" cy="109629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600" b="1" u="sng" kern="1200" dirty="0">
              <a:solidFill>
                <a:srgbClr val="002060"/>
              </a:solidFill>
              <a:latin typeface="Georgia" panose="02040502050405020303" pitchFamily="18" charset="0"/>
            </a:rPr>
            <a:t>Jūs sužinosite:</a:t>
          </a:r>
          <a:endParaRPr lang="lt-LT" sz="2600" b="1" kern="1200" dirty="0">
            <a:solidFill>
              <a:srgbClr val="002060"/>
            </a:solidFill>
            <a:latin typeface="Georgia" panose="02040502050405020303" pitchFamily="18" charset="0"/>
          </a:endParaRPr>
        </a:p>
      </dsp:txBody>
      <dsp:txXfrm rot="10800000">
        <a:off x="0" y="1088018"/>
        <a:ext cx="8804344" cy="712337"/>
      </dsp:txXfrm>
    </dsp:sp>
    <dsp:sp modelId="{BCA020B4-A66D-4163-9BB7-60877E24635A}">
      <dsp:nvSpPr>
        <dsp:cNvPr id="0" name=""/>
        <dsp:cNvSpPr/>
      </dsp:nvSpPr>
      <dsp:spPr>
        <a:xfrm rot="10800000">
          <a:off x="0" y="0"/>
          <a:ext cx="8804344" cy="109629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u="sng" kern="12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rPr>
            <a:t>Tema skirta pradinio ugdymo 2 klasių mokiniams.</a:t>
          </a:r>
          <a:endParaRPr lang="lt-LT" sz="2400" kern="1200" dirty="0">
            <a:solidFill>
              <a:schemeClr val="accent3">
                <a:lumMod val="50000"/>
              </a:schemeClr>
            </a:solidFill>
            <a:latin typeface="Georgia" panose="02040502050405020303" pitchFamily="18" charset="0"/>
          </a:endParaRPr>
        </a:p>
      </dsp:txBody>
      <dsp:txXfrm rot="10800000">
        <a:off x="0" y="0"/>
        <a:ext cx="8804344" cy="7123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C094B-4768-4889-8F3B-AF2C3AB8490F}">
      <dsp:nvSpPr>
        <dsp:cNvPr id="0" name=""/>
        <dsp:cNvSpPr/>
      </dsp:nvSpPr>
      <dsp:spPr>
        <a:xfrm>
          <a:off x="3962399" y="0"/>
          <a:ext cx="5943599" cy="35417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77AB4-8D08-4EAC-900C-38E778A24FAE}">
      <dsp:nvSpPr>
        <dsp:cNvPr id="0" name=""/>
        <dsp:cNvSpPr/>
      </dsp:nvSpPr>
      <dsp:spPr>
        <a:xfrm>
          <a:off x="0" y="0"/>
          <a:ext cx="3962399" cy="35417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000" b="0" kern="1200" dirty="0">
              <a:solidFill>
                <a:srgbClr val="002060"/>
              </a:solidFill>
              <a:latin typeface="Baskerville Old Face" panose="02020602080505020303" pitchFamily="18" charset="0"/>
            </a:rPr>
            <a:t>Virusai yra labai maža dalelė, kurios net su įprastu mikroskopu negalima pamatyti.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000" b="0" kern="1200" dirty="0">
              <a:solidFill>
                <a:srgbClr val="002060"/>
              </a:solidFill>
              <a:latin typeface="Baskerville Old Face" panose="02020602080505020303" pitchFamily="18" charset="0"/>
            </a:rPr>
            <a:t>Virusai yra randami visur, kur tik yra gyvybė. </a:t>
          </a:r>
        </a:p>
      </dsp:txBody>
      <dsp:txXfrm>
        <a:off x="172892" y="172892"/>
        <a:ext cx="3616615" cy="3195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DE924-1A87-4561-877E-DD437A11B626}">
      <dsp:nvSpPr>
        <dsp:cNvPr id="0" name=""/>
        <dsp:cNvSpPr/>
      </dsp:nvSpPr>
      <dsp:spPr>
        <a:xfrm>
          <a:off x="3952558" y="1305885"/>
          <a:ext cx="1300112" cy="5918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AA923-919B-40FE-B0D8-F3BBDC8CE55D}">
      <dsp:nvSpPr>
        <dsp:cNvPr id="0" name=""/>
        <dsp:cNvSpPr/>
      </dsp:nvSpPr>
      <dsp:spPr>
        <a:xfrm>
          <a:off x="829775" y="0"/>
          <a:ext cx="3705161" cy="32036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700" kern="1200" dirty="0">
              <a:solidFill>
                <a:srgbClr val="002060"/>
              </a:solidFill>
              <a:latin typeface="Baskerville Old Face" panose="02020602080505020303" pitchFamily="18" charset="0"/>
            </a:rPr>
            <a:t>Virusai būna labai įvairių formų ir dydžių.</a:t>
          </a:r>
        </a:p>
      </dsp:txBody>
      <dsp:txXfrm>
        <a:off x="986164" y="156389"/>
        <a:ext cx="3392383" cy="28908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845E5-5D15-496D-8940-2E13D3650333}">
      <dsp:nvSpPr>
        <dsp:cNvPr id="0" name=""/>
        <dsp:cNvSpPr/>
      </dsp:nvSpPr>
      <dsp:spPr>
        <a:xfrm>
          <a:off x="3906546" y="1772831"/>
          <a:ext cx="148398" cy="1484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6EF23-EDFD-40BB-87C2-34C95C89B074}">
      <dsp:nvSpPr>
        <dsp:cNvPr id="0" name=""/>
        <dsp:cNvSpPr/>
      </dsp:nvSpPr>
      <dsp:spPr>
        <a:xfrm>
          <a:off x="3654364" y="1772831"/>
          <a:ext cx="148398" cy="1484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2C7BB-7096-458E-B214-2F23D2E16925}">
      <dsp:nvSpPr>
        <dsp:cNvPr id="0" name=""/>
        <dsp:cNvSpPr/>
      </dsp:nvSpPr>
      <dsp:spPr>
        <a:xfrm>
          <a:off x="3402182" y="1772831"/>
          <a:ext cx="148398" cy="1484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4592C-FD49-4D5A-B55F-B06E432B02B8}">
      <dsp:nvSpPr>
        <dsp:cNvPr id="0" name=""/>
        <dsp:cNvSpPr/>
      </dsp:nvSpPr>
      <dsp:spPr>
        <a:xfrm>
          <a:off x="3150000" y="1772831"/>
          <a:ext cx="148398" cy="1484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E72E3-13F6-4B5A-9AFA-7A5DAE61CE07}">
      <dsp:nvSpPr>
        <dsp:cNvPr id="0" name=""/>
        <dsp:cNvSpPr/>
      </dsp:nvSpPr>
      <dsp:spPr>
        <a:xfrm>
          <a:off x="2897818" y="1772831"/>
          <a:ext cx="148398" cy="1484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F5780-59CD-42C6-8E9B-D6347B7ACC6F}">
      <dsp:nvSpPr>
        <dsp:cNvPr id="0" name=""/>
        <dsp:cNvSpPr/>
      </dsp:nvSpPr>
      <dsp:spPr>
        <a:xfrm>
          <a:off x="2496922" y="1698607"/>
          <a:ext cx="297112" cy="296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3D2AD-AEF9-43F5-A07E-D8C72F070145}">
      <dsp:nvSpPr>
        <dsp:cNvPr id="0" name=""/>
        <dsp:cNvSpPr/>
      </dsp:nvSpPr>
      <dsp:spPr>
        <a:xfrm>
          <a:off x="3664489" y="1466169"/>
          <a:ext cx="148398" cy="1484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44F1E-5863-4FE0-938B-B7EB635CD132}">
      <dsp:nvSpPr>
        <dsp:cNvPr id="0" name=""/>
        <dsp:cNvSpPr/>
      </dsp:nvSpPr>
      <dsp:spPr>
        <a:xfrm>
          <a:off x="3664489" y="2081748"/>
          <a:ext cx="148398" cy="1484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8C336-FF27-4585-8EEB-0AECE6F38CB1}">
      <dsp:nvSpPr>
        <dsp:cNvPr id="0" name=""/>
        <dsp:cNvSpPr/>
      </dsp:nvSpPr>
      <dsp:spPr>
        <a:xfrm>
          <a:off x="3797067" y="1599592"/>
          <a:ext cx="148398" cy="1484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622AE-8F7E-4965-9BC5-3B4B93E51A24}">
      <dsp:nvSpPr>
        <dsp:cNvPr id="0" name=""/>
        <dsp:cNvSpPr/>
      </dsp:nvSpPr>
      <dsp:spPr>
        <a:xfrm>
          <a:off x="3805926" y="1949076"/>
          <a:ext cx="148398" cy="1484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54618-4384-4149-9A3C-383C7C06C6FC}">
      <dsp:nvSpPr>
        <dsp:cNvPr id="0" name=""/>
        <dsp:cNvSpPr/>
      </dsp:nvSpPr>
      <dsp:spPr>
        <a:xfrm>
          <a:off x="222" y="185526"/>
          <a:ext cx="3283815" cy="3323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800" kern="1200" dirty="0">
              <a:solidFill>
                <a:srgbClr val="FF0000"/>
              </a:solidFill>
              <a:latin typeface="Baskerville Old Face" panose="02020602080505020303" pitchFamily="18" charset="0"/>
            </a:rPr>
            <a:t>Užsikrečiama  nuo kito žmogaus, tačiau tai priklauso nuo viruso rūšies.</a:t>
          </a:r>
        </a:p>
      </dsp:txBody>
      <dsp:txXfrm>
        <a:off x="481126" y="672177"/>
        <a:ext cx="2322007" cy="23497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F14C4-4BBF-40F7-B367-A8DEDF328EDF}">
      <dsp:nvSpPr>
        <dsp:cNvPr id="0" name=""/>
        <dsp:cNvSpPr/>
      </dsp:nvSpPr>
      <dsp:spPr>
        <a:xfrm>
          <a:off x="0" y="0"/>
          <a:ext cx="4787213" cy="1191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>
              <a:solidFill>
                <a:srgbClr val="FF0000"/>
              </a:solidFill>
              <a:latin typeface="Baskerville Old Face" panose="02020602080505020303" pitchFamily="18" charset="0"/>
            </a:rPr>
            <a:t>Užsikrečiama sergančiajam kosint arba čiaudint.</a:t>
          </a:r>
        </a:p>
      </dsp:txBody>
      <dsp:txXfrm>
        <a:off x="34912" y="34912"/>
        <a:ext cx="3500986" cy="1122143"/>
      </dsp:txXfrm>
    </dsp:sp>
    <dsp:sp modelId="{EBAFEF71-8AFB-4BB0-931C-BBECDE156A54}">
      <dsp:nvSpPr>
        <dsp:cNvPr id="0" name=""/>
        <dsp:cNvSpPr/>
      </dsp:nvSpPr>
      <dsp:spPr>
        <a:xfrm>
          <a:off x="422401" y="1390629"/>
          <a:ext cx="4787213" cy="1191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>
              <a:solidFill>
                <a:schemeClr val="bg2">
                  <a:lumMod val="75000"/>
                </a:schemeClr>
              </a:solidFill>
              <a:latin typeface="Baskerville Old Face" panose="02020602080505020303" pitchFamily="18" charset="0"/>
            </a:rPr>
            <a:t>Ligos sukėlėjai patenka į orą kartu  su  seilių  dalelėmis.  </a:t>
          </a:r>
        </a:p>
      </dsp:txBody>
      <dsp:txXfrm>
        <a:off x="457313" y="1425541"/>
        <a:ext cx="3520209" cy="1122143"/>
      </dsp:txXfrm>
    </dsp:sp>
    <dsp:sp modelId="{A508E399-F2E1-4DF9-8171-E0778BAA85FB}">
      <dsp:nvSpPr>
        <dsp:cNvPr id="0" name=""/>
        <dsp:cNvSpPr/>
      </dsp:nvSpPr>
      <dsp:spPr>
        <a:xfrm>
          <a:off x="844802" y="2781258"/>
          <a:ext cx="4787213" cy="1191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>
              <a:solidFill>
                <a:srgbClr val="002060"/>
              </a:solidFill>
              <a:latin typeface="Baskerville Old Face" panose="02020602080505020303" pitchFamily="18" charset="0"/>
            </a:rPr>
            <a:t>Šios  dalelės  pasklinda  ore ir  mes jas </a:t>
          </a:r>
          <a:r>
            <a:rPr lang="lt-LT" sz="2400" kern="1200" dirty="0" err="1">
              <a:solidFill>
                <a:srgbClr val="002060"/>
              </a:solidFill>
              <a:latin typeface="Baskerville Old Face" panose="02020602080505020303" pitchFamily="18" charset="0"/>
            </a:rPr>
            <a:t>įkvėpiame</a:t>
          </a:r>
          <a:r>
            <a:rPr lang="lt-LT" sz="2400" kern="1200" dirty="0">
              <a:solidFill>
                <a:srgbClr val="002060"/>
              </a:solidFill>
              <a:latin typeface="Baskerville Old Face" panose="02020602080505020303" pitchFamily="18" charset="0"/>
            </a:rPr>
            <a:t>.</a:t>
          </a:r>
        </a:p>
      </dsp:txBody>
      <dsp:txXfrm>
        <a:off x="879714" y="2816170"/>
        <a:ext cx="3520209" cy="1122143"/>
      </dsp:txXfrm>
    </dsp:sp>
    <dsp:sp modelId="{00CFB1DB-6C3F-4458-AED7-28FA672845FB}">
      <dsp:nvSpPr>
        <dsp:cNvPr id="0" name=""/>
        <dsp:cNvSpPr/>
      </dsp:nvSpPr>
      <dsp:spPr>
        <a:xfrm>
          <a:off x="4012434" y="903908"/>
          <a:ext cx="774779" cy="7747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3600" kern="1200"/>
        </a:p>
      </dsp:txBody>
      <dsp:txXfrm>
        <a:off x="4186759" y="903908"/>
        <a:ext cx="426129" cy="583021"/>
      </dsp:txXfrm>
    </dsp:sp>
    <dsp:sp modelId="{F146CA28-67BA-4F48-9279-C4C820B465E4}">
      <dsp:nvSpPr>
        <dsp:cNvPr id="0" name=""/>
        <dsp:cNvSpPr/>
      </dsp:nvSpPr>
      <dsp:spPr>
        <a:xfrm>
          <a:off x="4434835" y="2286591"/>
          <a:ext cx="774779" cy="7747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3600" kern="1200"/>
        </a:p>
      </dsp:txBody>
      <dsp:txXfrm>
        <a:off x="4609160" y="2286591"/>
        <a:ext cx="426129" cy="5830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6EAD3-4413-4FE7-8148-F22B398A7F2E}">
      <dsp:nvSpPr>
        <dsp:cNvPr id="0" name=""/>
        <dsp:cNvSpPr/>
      </dsp:nvSpPr>
      <dsp:spPr>
        <a:xfrm>
          <a:off x="5255863" y="943750"/>
          <a:ext cx="1710702" cy="13475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79220-9620-44FF-B695-8F572915F59F}">
      <dsp:nvSpPr>
        <dsp:cNvPr id="0" name=""/>
        <dsp:cNvSpPr/>
      </dsp:nvSpPr>
      <dsp:spPr>
        <a:xfrm>
          <a:off x="0" y="346924"/>
          <a:ext cx="5323102" cy="2529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100" kern="12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Virusai gali patekti  sveikinantis ar liečiant įvairius daiktus, paviršius -  jei  prieš tai lietė, čiaudėjo ar kosėjo  užsikrėtęs žmogus.</a:t>
          </a:r>
        </a:p>
      </dsp:txBody>
      <dsp:txXfrm>
        <a:off x="123462" y="470386"/>
        <a:ext cx="5076178" cy="22822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A3FBD-F5F3-47BA-9B3F-C79AF1850FDF}">
      <dsp:nvSpPr>
        <dsp:cNvPr id="0" name=""/>
        <dsp:cNvSpPr/>
      </dsp:nvSpPr>
      <dsp:spPr>
        <a:xfrm>
          <a:off x="4149299" y="0"/>
          <a:ext cx="6223949" cy="465982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FF432D-36D1-479F-8B82-366598819029}">
      <dsp:nvSpPr>
        <dsp:cNvPr id="0" name=""/>
        <dsp:cNvSpPr/>
      </dsp:nvSpPr>
      <dsp:spPr>
        <a:xfrm>
          <a:off x="0" y="0"/>
          <a:ext cx="4149299" cy="4659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200" kern="12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Į mūsų organizmą virusai patenka kai užterštomis rankomis liečiame akis, nosį, burną.</a:t>
          </a:r>
        </a:p>
      </dsp:txBody>
      <dsp:txXfrm>
        <a:off x="202552" y="202552"/>
        <a:ext cx="3744195" cy="42547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E1057-4679-4882-A83D-425AFF511C67}">
      <dsp:nvSpPr>
        <dsp:cNvPr id="0" name=""/>
        <dsp:cNvSpPr/>
      </dsp:nvSpPr>
      <dsp:spPr>
        <a:xfrm>
          <a:off x="6" y="1948"/>
          <a:ext cx="6041251" cy="996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>
              <a:solidFill>
                <a:srgbClr val="FF0000"/>
              </a:solidFill>
              <a:latin typeface="Baskerville Old Face" panose="02020602080505020303" pitchFamily="18" charset="0"/>
            </a:rPr>
            <a:t>Patekę į žmogaus organizmą virusai sukelia ligas.</a:t>
          </a:r>
        </a:p>
      </dsp:txBody>
      <dsp:txXfrm>
        <a:off x="29193" y="31135"/>
        <a:ext cx="5982877" cy="938150"/>
      </dsp:txXfrm>
    </dsp:sp>
    <dsp:sp modelId="{ADC58984-C48D-4AEA-A831-21E3D22DB875}">
      <dsp:nvSpPr>
        <dsp:cNvPr id="0" name=""/>
        <dsp:cNvSpPr/>
      </dsp:nvSpPr>
      <dsp:spPr>
        <a:xfrm rot="5400000">
          <a:off x="2833784" y="1023385"/>
          <a:ext cx="373696" cy="4484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2100" kern="1200"/>
        </a:p>
      </dsp:txBody>
      <dsp:txXfrm rot="-5400000">
        <a:off x="2886102" y="1060755"/>
        <a:ext cx="269062" cy="261587"/>
      </dsp:txXfrm>
    </dsp:sp>
    <dsp:sp modelId="{AB8179D6-B798-48EB-9B7E-344A3228E88F}">
      <dsp:nvSpPr>
        <dsp:cNvPr id="0" name=""/>
        <dsp:cNvSpPr/>
      </dsp:nvSpPr>
      <dsp:spPr>
        <a:xfrm>
          <a:off x="6" y="1496735"/>
          <a:ext cx="6041251" cy="996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Tuomet mūsų  imuninė sistema užpuola virusą ir prasideda reakcija  pvz.: karščiavimas, ima skaudėti galvą ar prasideda sloga, kosulys).</a:t>
          </a:r>
        </a:p>
      </dsp:txBody>
      <dsp:txXfrm>
        <a:off x="29193" y="1525922"/>
        <a:ext cx="5982877" cy="938150"/>
      </dsp:txXfrm>
    </dsp:sp>
    <dsp:sp modelId="{DB1DE9E7-3C9C-4AC0-B604-7BE57F4C3D49}">
      <dsp:nvSpPr>
        <dsp:cNvPr id="0" name=""/>
        <dsp:cNvSpPr/>
      </dsp:nvSpPr>
      <dsp:spPr>
        <a:xfrm rot="5400000">
          <a:off x="2833784" y="2518172"/>
          <a:ext cx="373696" cy="4484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2100" kern="1200"/>
        </a:p>
      </dsp:txBody>
      <dsp:txXfrm rot="-5400000">
        <a:off x="2886102" y="2555542"/>
        <a:ext cx="269062" cy="261587"/>
      </dsp:txXfrm>
    </dsp:sp>
    <dsp:sp modelId="{EAA1788D-1E23-4729-BC53-754866F1FAB6}">
      <dsp:nvSpPr>
        <dsp:cNvPr id="0" name=""/>
        <dsp:cNvSpPr/>
      </dsp:nvSpPr>
      <dsp:spPr>
        <a:xfrm>
          <a:off x="6" y="2991522"/>
          <a:ext cx="6041251" cy="996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>
              <a:solidFill>
                <a:srgbClr val="002060"/>
              </a:solidFill>
              <a:latin typeface="Baskerville Old Face" panose="02020602080505020303" pitchFamily="18" charset="0"/>
            </a:rPr>
            <a:t>Visa tai sukelia mūsų imuninė sistema – ir tai yra gerai! </a:t>
          </a:r>
        </a:p>
      </dsp:txBody>
      <dsp:txXfrm>
        <a:off x="29193" y="3020709"/>
        <a:ext cx="5982877" cy="938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EF35047-1105-4C4C-BDB5-C6764270BC91}" type="datetimeFigureOut">
              <a:rPr lang="lt-LT" smtClean="0"/>
              <a:t>2022-11-07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12DFED33-FBC1-4010-B040-9F728F37122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181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5047-1105-4C4C-BDB5-C6764270BC91}" type="datetimeFigureOut">
              <a:rPr lang="lt-LT" smtClean="0"/>
              <a:t>2022-11-07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ED33-FBC1-4010-B040-9F728F37122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7317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5047-1105-4C4C-BDB5-C6764270BC91}" type="datetimeFigureOut">
              <a:rPr lang="lt-LT" smtClean="0"/>
              <a:t>2022-11-07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ED33-FBC1-4010-B040-9F728F37122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72504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5047-1105-4C4C-BDB5-C6764270BC91}" type="datetimeFigureOut">
              <a:rPr lang="lt-LT" smtClean="0"/>
              <a:t>2022-11-07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ED33-FBC1-4010-B040-9F728F371228}" type="slidenum">
              <a:rPr lang="lt-LT" smtClean="0"/>
              <a:t>‹#›</a:t>
            </a:fld>
            <a:endParaRPr lang="lt-LT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2554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5047-1105-4C4C-BDB5-C6764270BC91}" type="datetimeFigureOut">
              <a:rPr lang="lt-LT" smtClean="0"/>
              <a:t>2022-11-07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ED33-FBC1-4010-B040-9F728F37122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77378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5047-1105-4C4C-BDB5-C6764270BC91}" type="datetimeFigureOut">
              <a:rPr lang="lt-LT" smtClean="0"/>
              <a:t>2022-11-07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ED33-FBC1-4010-B040-9F728F37122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85451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5047-1105-4C4C-BDB5-C6764270BC91}" type="datetimeFigureOut">
              <a:rPr lang="lt-LT" smtClean="0"/>
              <a:t>2022-11-07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ED33-FBC1-4010-B040-9F728F37122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13352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5047-1105-4C4C-BDB5-C6764270BC91}" type="datetimeFigureOut">
              <a:rPr lang="lt-LT" smtClean="0"/>
              <a:t>2022-11-07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ED33-FBC1-4010-B040-9F728F37122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36317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5047-1105-4C4C-BDB5-C6764270BC91}" type="datetimeFigureOut">
              <a:rPr lang="lt-LT" smtClean="0"/>
              <a:t>2022-11-07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ED33-FBC1-4010-B040-9F728F37122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3927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5047-1105-4C4C-BDB5-C6764270BC91}" type="datetimeFigureOut">
              <a:rPr lang="lt-LT" smtClean="0"/>
              <a:t>2022-11-07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ED33-FBC1-4010-B040-9F728F37122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6848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5047-1105-4C4C-BDB5-C6764270BC91}" type="datetimeFigureOut">
              <a:rPr lang="lt-LT" smtClean="0"/>
              <a:t>2022-11-07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ED33-FBC1-4010-B040-9F728F37122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3203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5047-1105-4C4C-BDB5-C6764270BC91}" type="datetimeFigureOut">
              <a:rPr lang="lt-LT" smtClean="0"/>
              <a:t>2022-11-07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ED33-FBC1-4010-B040-9F728F37122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8991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5047-1105-4C4C-BDB5-C6764270BC91}" type="datetimeFigureOut">
              <a:rPr lang="lt-LT" smtClean="0"/>
              <a:t>2022-11-07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ED33-FBC1-4010-B040-9F728F37122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9508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5047-1105-4C4C-BDB5-C6764270BC91}" type="datetimeFigureOut">
              <a:rPr lang="lt-LT" smtClean="0"/>
              <a:t>2022-11-07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ED33-FBC1-4010-B040-9F728F37122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0686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5047-1105-4C4C-BDB5-C6764270BC91}" type="datetimeFigureOut">
              <a:rPr lang="lt-LT" smtClean="0"/>
              <a:t>2022-11-07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ED33-FBC1-4010-B040-9F728F37122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261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5047-1105-4C4C-BDB5-C6764270BC91}" type="datetimeFigureOut">
              <a:rPr lang="lt-LT" smtClean="0"/>
              <a:t>2022-11-07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ED33-FBC1-4010-B040-9F728F37122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59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5047-1105-4C4C-BDB5-C6764270BC91}" type="datetimeFigureOut">
              <a:rPr lang="lt-LT" smtClean="0"/>
              <a:t>2022-11-07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ED33-FBC1-4010-B040-9F728F37122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1796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35047-1105-4C4C-BDB5-C6764270BC91}" type="datetimeFigureOut">
              <a:rPr lang="lt-LT" smtClean="0"/>
              <a:t>2022-11-07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FED33-FBC1-4010-B040-9F728F37122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55234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9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3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4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5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26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lfi.lt/projektai/archive/kaip-uzsikreciama-virusu.d?id=38416131" TargetMode="External"/><Relationship Id="rId2" Type="http://schemas.openxmlformats.org/officeDocument/2006/relationships/hyperlink" Target="https://lt.wikipedia.org/wiki/Virusa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72D9FA0-E993-4DBE-93F5-B230313BB9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3554876"/>
              </p:ext>
            </p:extLst>
          </p:nvPr>
        </p:nvGraphicFramePr>
        <p:xfrm>
          <a:off x="2809532" y="1510747"/>
          <a:ext cx="7103093" cy="3445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47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A870E-DE52-4E27-AA10-07A4AFC52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7B63D6D-43B4-4D74-A9C8-25AA2F1146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047984"/>
              </p:ext>
            </p:extLst>
          </p:nvPr>
        </p:nvGraphicFramePr>
        <p:xfrm>
          <a:off x="1013769" y="949912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A51F10E-3397-427C-99BB-FAFFC53A2E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4619166" y="2720769"/>
            <a:ext cx="5584178" cy="400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A59C68-2B72-4BC2-A250-AE71091692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272232" y="2720769"/>
            <a:ext cx="2980013" cy="233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72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1FEAE-7C95-4AE9-B98D-5150BCE7D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69828"/>
            <a:ext cx="9905998" cy="1478570"/>
          </a:xfrm>
        </p:spPr>
        <p:txBody>
          <a:bodyPr/>
          <a:lstStyle/>
          <a:p>
            <a:pPr algn="ctr"/>
            <a:endParaRPr lang="lt-LT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CBBA7C5-391E-4E0D-A078-CBBEB91315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805292"/>
              </p:ext>
            </p:extLst>
          </p:nvPr>
        </p:nvGraphicFramePr>
        <p:xfrm>
          <a:off x="1031911" y="2766867"/>
          <a:ext cx="9905999" cy="2362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C78001E-840A-4C52-9586-E3ED2EB6B625}"/>
              </a:ext>
            </a:extLst>
          </p:cNvPr>
          <p:cNvSpPr/>
          <p:nvPr/>
        </p:nvSpPr>
        <p:spPr>
          <a:xfrm>
            <a:off x="1848683" y="364314"/>
            <a:ext cx="849463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</a:rPr>
              <a:t>Kaip išvengti virusų </a:t>
            </a:r>
          </a:p>
          <a:p>
            <a:pPr algn="ctr"/>
            <a:r>
              <a:rPr lang="lt-LT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</a:rPr>
              <a:t>ir neužsikrėsti?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768A51-C5D7-4310-8AFA-7FED9C8E657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978"/>
          <a:stretch/>
        </p:blipFill>
        <p:spPr>
          <a:xfrm>
            <a:off x="1254090" y="2303306"/>
            <a:ext cx="4750734" cy="3766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7490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0A69C-5796-4682-BF29-4042F5A01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692F808-2BA7-49FA-9D27-63BAB4D650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107245"/>
              </p:ext>
            </p:extLst>
          </p:nvPr>
        </p:nvGraphicFramePr>
        <p:xfrm>
          <a:off x="879546" y="2786201"/>
          <a:ext cx="9905999" cy="2229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1D8D49B-8243-4F57-BD1D-C28C205093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756" t="3599" r="6869" b="22033"/>
          <a:stretch/>
        </p:blipFill>
        <p:spPr>
          <a:xfrm>
            <a:off x="6624362" y="2264431"/>
            <a:ext cx="4161183" cy="3541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5543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2ED8A-FF2C-4A8E-A80F-7C3E12C83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D89C9E4-47E3-4256-A9B6-A194AC7FD7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02460"/>
              </p:ext>
            </p:extLst>
          </p:nvPr>
        </p:nvGraphicFramePr>
        <p:xfrm>
          <a:off x="1663149" y="2292295"/>
          <a:ext cx="9905999" cy="221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54CB6B9-E7D0-4832-A147-754711DF03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486" y="1717424"/>
            <a:ext cx="5047926" cy="3365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2512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5F151-B5A2-4F77-A4C8-74551F615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BAA101D-942E-4943-8960-FD5F20BC73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578081"/>
              </p:ext>
            </p:extLst>
          </p:nvPr>
        </p:nvGraphicFramePr>
        <p:xfrm>
          <a:off x="-687386" y="2508352"/>
          <a:ext cx="7697786" cy="26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41E0651-1677-46EE-9977-116B167B2D4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9019"/>
          <a:stretch/>
        </p:blipFill>
        <p:spPr>
          <a:xfrm>
            <a:off x="6751148" y="1553415"/>
            <a:ext cx="4680576" cy="4599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2947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31920-9D22-4959-9B6C-79C70EC91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CF594F5-2E28-466D-96EA-69CD3A6253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490275"/>
              </p:ext>
            </p:extLst>
          </p:nvPr>
        </p:nvGraphicFramePr>
        <p:xfrm>
          <a:off x="5527881" y="2533449"/>
          <a:ext cx="5802727" cy="2470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3A2E735-EE7F-4055-9642-95F1470EE9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968" y="2213094"/>
            <a:ext cx="4575914" cy="3111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0464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C29A7-8C4B-4935-9B4B-4D1ED0713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FE03C5D-08FC-4C82-ACFA-1E3375CF44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658175"/>
              </p:ext>
            </p:extLst>
          </p:nvPr>
        </p:nvGraphicFramePr>
        <p:xfrm>
          <a:off x="715618" y="1938949"/>
          <a:ext cx="9905999" cy="4252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DA628E9-A2FD-45CD-997E-425E197CBE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3468" y="1636725"/>
            <a:ext cx="3015061" cy="2312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B3498F-27D5-433A-B2D3-E7B301FBD2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319132" y="4151167"/>
            <a:ext cx="2826406" cy="234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07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7B24D-23B7-4C0C-A38A-527BE850C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4BB7B9-0B54-4A62-87AF-637D03C1E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600"/>
          <a:stretch/>
        </p:blipFill>
        <p:spPr>
          <a:xfrm>
            <a:off x="3519282" y="3155247"/>
            <a:ext cx="4657310" cy="321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6A2224-2262-4C6E-B020-F1A640E2617D}"/>
              </a:ext>
            </a:extLst>
          </p:cNvPr>
          <p:cNvSpPr/>
          <p:nvPr/>
        </p:nvSpPr>
        <p:spPr>
          <a:xfrm>
            <a:off x="2360758" y="2675787"/>
            <a:ext cx="72024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lt-LT" sz="8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NESIRK!</a:t>
            </a:r>
          </a:p>
          <a:p>
            <a:pPr algn="ctr"/>
            <a:r>
              <a:rPr lang="lt-LT" sz="8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SAUGOK SAVE IR KITUS</a:t>
            </a:r>
            <a:endParaRPr lang="en-US" sz="80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26360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182BC-6A1F-45C9-AAFC-5146898FA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48D8B-A661-404F-82BC-C6721B5FF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lt-LT" sz="3300" u="sng" dirty="0">
                <a:effectLst/>
                <a:latin typeface="Bookman Old Style" panose="02050604050505020204" pitchFamily="18" charset="0"/>
              </a:rPr>
              <a:t>VILNIAUS SAUGAUS MIESTO CENTRAS, 2020 M.</a:t>
            </a:r>
          </a:p>
          <a:p>
            <a:pPr marL="0" indent="0" algn="ctr">
              <a:buNone/>
            </a:pPr>
            <a:r>
              <a:rPr lang="lt-LT" sz="3300" dirty="0">
                <a:effectLst/>
                <a:latin typeface="Bookman Old Style" panose="02050604050505020204" pitchFamily="18" charset="0"/>
              </a:rPr>
              <a:t>MEDŽIAGA NAUDOJAMA TIK MOKYMO TIKSLAIS</a:t>
            </a:r>
          </a:p>
          <a:p>
            <a:pPr algn="ctr"/>
            <a:endParaRPr lang="lt-LT" sz="3300" dirty="0">
              <a:effectLst/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lt-LT" sz="3300" dirty="0">
                <a:effectLst/>
                <a:latin typeface="Bookman Old Style" panose="02050604050505020204" pitchFamily="18" charset="0"/>
              </a:rPr>
              <a:t>PARENGTA PANAUDOJUS VIEŠO NAUDOJIMO EDVĖJE ESANČIA MEDŽIAGA: </a:t>
            </a:r>
          </a:p>
          <a:p>
            <a:endParaRPr lang="lt-LT" dirty="0"/>
          </a:p>
          <a:p>
            <a:r>
              <a:rPr lang="lt-LT" sz="2900" dirty="0">
                <a:latin typeface="Bookman Old Style" panose="02050604050505020204" pitchFamily="18" charset="0"/>
                <a:hlinkClick r:id="rId2"/>
              </a:rPr>
              <a:t>https://lt.wikipedia.org/wiki/Virusas</a:t>
            </a:r>
            <a:endParaRPr lang="lt-LT" sz="2900" dirty="0">
              <a:latin typeface="Bookman Old Style" panose="02050604050505020204" pitchFamily="18" charset="0"/>
            </a:endParaRPr>
          </a:p>
          <a:p>
            <a:r>
              <a:rPr lang="lt-LT" sz="2900" dirty="0">
                <a:latin typeface="Bookman Old Style" panose="02050604050505020204" pitchFamily="18" charset="0"/>
                <a:hlinkClick r:id="rId3"/>
              </a:rPr>
              <a:t>https://www.delfi.lt/projektai/archive/kaip-uzsikreciama-virusu.d?id=38416131</a:t>
            </a:r>
            <a:endParaRPr lang="lt-LT" sz="2900" dirty="0">
              <a:latin typeface="Bookman Old Style" panose="02050604050505020204" pitchFamily="18" charset="0"/>
            </a:endParaRPr>
          </a:p>
          <a:p>
            <a:endParaRPr lang="lt-LT" dirty="0"/>
          </a:p>
          <a:p>
            <a:endParaRPr lang="lt-LT" dirty="0"/>
          </a:p>
          <a:p>
            <a:r>
              <a:rPr lang="lt-L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003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B35F-392B-425F-80B8-74D2B868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18B445C-4CEC-4079-8BC8-A67A18189C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175917"/>
              </p:ext>
            </p:extLst>
          </p:nvPr>
        </p:nvGraphicFramePr>
        <p:xfrm>
          <a:off x="1797395" y="764291"/>
          <a:ext cx="8804344" cy="5060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577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7C0E38-9C92-495E-81EB-88B8637D6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lt-LT" dirty="0">
              <a:effectLst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4967AA00-994C-48FE-A4EB-1F1E4F2217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79613"/>
              </p:ext>
            </p:extLst>
          </p:nvPr>
        </p:nvGraphicFramePr>
        <p:xfrm>
          <a:off x="1141412" y="2249487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C71CFB7-EE69-496F-A833-7CA798097C4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408" t="3933" r="14607" b="5544"/>
          <a:stretch/>
        </p:blipFill>
        <p:spPr>
          <a:xfrm>
            <a:off x="7804727" y="3044332"/>
            <a:ext cx="1895849" cy="1978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B2F9ED-5EFA-421B-ADB0-14B32B19ABE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656" t="46695" r="57739" b="3989"/>
          <a:stretch/>
        </p:blipFill>
        <p:spPr>
          <a:xfrm flipH="1">
            <a:off x="5529444" y="2782130"/>
            <a:ext cx="2121939" cy="2503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A635D0-9127-456D-9D1C-FEA245355D55}"/>
              </a:ext>
            </a:extLst>
          </p:cNvPr>
          <p:cNvSpPr/>
          <p:nvPr/>
        </p:nvSpPr>
        <p:spPr>
          <a:xfrm>
            <a:off x="2444107" y="466119"/>
            <a:ext cx="77246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Virusai. Kas tai ? </a:t>
            </a:r>
            <a:endParaRPr lang="lt-LT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6388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25D55-D4B4-4AAD-AD6A-9CC1CFFA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8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Kaip atrodo virusai?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7F335E2-6768-4257-A30B-6811745DF7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545860"/>
              </p:ext>
            </p:extLst>
          </p:nvPr>
        </p:nvGraphicFramePr>
        <p:xfrm>
          <a:off x="311660" y="2457740"/>
          <a:ext cx="7838427" cy="320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F16C28F-6C18-4FFE-891D-7E6B1153533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3430"/>
          <a:stretch/>
        </p:blipFill>
        <p:spPr>
          <a:xfrm>
            <a:off x="5533016" y="2236987"/>
            <a:ext cx="5234142" cy="3857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2256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D5849-66D0-4604-8FA3-EF92079F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sz="8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Kaip galima užsikrėsti?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6A269F2-DFEB-4050-89B4-086C53020FB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01843901"/>
              </p:ext>
            </p:extLst>
          </p:nvPr>
        </p:nvGraphicFramePr>
        <p:xfrm>
          <a:off x="1470990" y="2097088"/>
          <a:ext cx="4055167" cy="369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1369C-8FAF-4CA1-B9DB-9FFF32D7EB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lt-L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C17BEE-1108-4427-9DCA-BB3D1601A4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645425" y="1993056"/>
            <a:ext cx="5075585" cy="4246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6358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E6BD5-E89D-4038-8B9B-32CD27E6D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lt-LT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5B4A07-AD2B-459C-BB51-1A4709BED6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574408"/>
              </p:ext>
            </p:extLst>
          </p:nvPr>
        </p:nvGraphicFramePr>
        <p:xfrm>
          <a:off x="1023730" y="2464904"/>
          <a:ext cx="5632016" cy="397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6447285-8DB3-47AD-9611-A06B2D1F69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0138" y="2464904"/>
            <a:ext cx="4187273" cy="3973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0848FF-8A85-43D7-B066-319C14BE31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8655" y="949996"/>
            <a:ext cx="7340220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51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424C5-7581-468C-93F0-3BEAF61F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766" y="652662"/>
            <a:ext cx="9905998" cy="1252944"/>
          </a:xfrm>
        </p:spPr>
        <p:txBody>
          <a:bodyPr/>
          <a:lstStyle/>
          <a:p>
            <a:endParaRPr lang="lt-LT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B6CCA49-6E77-4ED9-A36B-17D3C60998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123512"/>
              </p:ext>
            </p:extLst>
          </p:nvPr>
        </p:nvGraphicFramePr>
        <p:xfrm>
          <a:off x="1167156" y="932197"/>
          <a:ext cx="7035179" cy="380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EB19EEC-6EB8-45EE-8608-F1AD7ABED1C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0198"/>
          <a:stretch/>
        </p:blipFill>
        <p:spPr>
          <a:xfrm>
            <a:off x="8133725" y="1140300"/>
            <a:ext cx="2611642" cy="2621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BE74CA-8FBF-4483-B84D-BB95C77DBAE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918" r="13414"/>
          <a:stretch/>
        </p:blipFill>
        <p:spPr>
          <a:xfrm>
            <a:off x="1252146" y="4016685"/>
            <a:ext cx="3197595" cy="2188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E9D997-5993-4DD0-AF69-67AD6D1C947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400" r="5400"/>
          <a:stretch/>
        </p:blipFill>
        <p:spPr>
          <a:xfrm>
            <a:off x="7742260" y="4032442"/>
            <a:ext cx="3197594" cy="2188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E79E39-4BB4-4AD0-A3B4-1792080D56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2410" y="4032442"/>
            <a:ext cx="2592710" cy="2204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9590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8B259-841D-495A-B0F0-31B90C536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3C0E622-10C4-418E-BAFE-AE46DE7971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107756"/>
              </p:ext>
            </p:extLst>
          </p:nvPr>
        </p:nvGraphicFramePr>
        <p:xfrm>
          <a:off x="1141413" y="1577009"/>
          <a:ext cx="10373249" cy="4659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08502E3-B616-48C3-A9FE-2108DFD6D6E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354" t="7958" r="21452"/>
          <a:stretch/>
        </p:blipFill>
        <p:spPr>
          <a:xfrm>
            <a:off x="5481771" y="2302303"/>
            <a:ext cx="3211690" cy="2978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A612B9-3C04-42E9-838B-098A2813E5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30821" y="2338341"/>
            <a:ext cx="1002292" cy="1023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106EC4-1D91-4514-AAEA-89C026768A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6124" y="3361846"/>
            <a:ext cx="996989" cy="10235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509944-9821-43EE-958D-C3B23D5D36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0821" y="4320336"/>
            <a:ext cx="996990" cy="10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60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F73A5-F0F0-4798-B8FF-A62D7A1CD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5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KAS VYKSTA</a:t>
            </a:r>
            <a:r>
              <a:rPr lang="lt-LT" sz="5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fi-FI" sz="5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PATEKUS VIRUSUI?</a:t>
            </a:r>
            <a:endParaRPr lang="lt-LT" sz="54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C1629B3-E72B-4942-9B30-B1A87B9993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821581"/>
              </p:ext>
            </p:extLst>
          </p:nvPr>
        </p:nvGraphicFramePr>
        <p:xfrm>
          <a:off x="1141412" y="2249486"/>
          <a:ext cx="6041265" cy="3989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E70BBBF-B0EA-4843-A8D3-0F649A6A55A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0918"/>
          <a:stretch/>
        </p:blipFill>
        <p:spPr>
          <a:xfrm>
            <a:off x="7301946" y="2541267"/>
            <a:ext cx="4276072" cy="320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6215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2854</TotalTime>
  <Words>296</Words>
  <Application>Microsoft Office PowerPoint</Application>
  <PresentationFormat>Plačiaekranė</PresentationFormat>
  <Paragraphs>44</Paragraphs>
  <Slides>18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8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18</vt:i4>
      </vt:variant>
    </vt:vector>
  </HeadingPairs>
  <TitlesOfParts>
    <vt:vector size="27" baseType="lpstr">
      <vt:lpstr>AngsanaUPC</vt:lpstr>
      <vt:lpstr>Arial</vt:lpstr>
      <vt:lpstr>Baskerville Old Face</vt:lpstr>
      <vt:lpstr>Bell MT</vt:lpstr>
      <vt:lpstr>Bookman Old Style</vt:lpstr>
      <vt:lpstr>Georgia</vt:lpstr>
      <vt:lpstr>Trebuchet MS</vt:lpstr>
      <vt:lpstr>Tw Cen MT</vt:lpstr>
      <vt:lpstr>Circuit</vt:lpstr>
      <vt:lpstr>„PowerPoint“ pateiktis</vt:lpstr>
      <vt:lpstr>„PowerPoint“ pateiktis</vt:lpstr>
      <vt:lpstr>„PowerPoint“ pateiktis</vt:lpstr>
      <vt:lpstr>Kaip atrodo virusai?</vt:lpstr>
      <vt:lpstr>Kaip galima užsikrėsti?</vt:lpstr>
      <vt:lpstr>„PowerPoint“ pateiktis</vt:lpstr>
      <vt:lpstr>„PowerPoint“ pateiktis</vt:lpstr>
      <vt:lpstr>„PowerPoint“ pateiktis</vt:lpstr>
      <vt:lpstr>KAS VYKSTA PATEKUS VIRUSUI?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Darbuotojas</cp:lastModifiedBy>
  <cp:revision>184</cp:revision>
  <dcterms:created xsi:type="dcterms:W3CDTF">2020-03-24T11:43:33Z</dcterms:created>
  <dcterms:modified xsi:type="dcterms:W3CDTF">2022-11-07T13:10:03Z</dcterms:modified>
</cp:coreProperties>
</file>